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9" r:id="rId3"/>
    <p:sldId id="260" r:id="rId4"/>
    <p:sldId id="261" r:id="rId5"/>
    <p:sldId id="262" r:id="rId6"/>
    <p:sldId id="263" r:id="rId7"/>
    <p:sldId id="266" r:id="rId8"/>
    <p:sldId id="264" r:id="rId9"/>
    <p:sldId id="265" r:id="rId10"/>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03132"/>
        </a:solidFill>
        <a:effectLst/>
        <a:uFillTx/>
        <a:latin typeface="Arial"/>
        <a:ea typeface="Arial"/>
        <a:cs typeface="Arial"/>
        <a:sym typeface="Arial"/>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03132"/>
        </a:solidFill>
        <a:effectLst/>
        <a:uFillTx/>
        <a:latin typeface="Arial"/>
        <a:ea typeface="Arial"/>
        <a:cs typeface="Arial"/>
        <a:sym typeface="Arial"/>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03132"/>
        </a:solidFill>
        <a:effectLst/>
        <a:uFillTx/>
        <a:latin typeface="Arial"/>
        <a:ea typeface="Arial"/>
        <a:cs typeface="Arial"/>
        <a:sym typeface="Arial"/>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03132"/>
        </a:solidFill>
        <a:effectLst/>
        <a:uFillTx/>
        <a:latin typeface="Arial"/>
        <a:ea typeface="Arial"/>
        <a:cs typeface="Arial"/>
        <a:sym typeface="Arial"/>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03132"/>
        </a:solidFill>
        <a:effectLst/>
        <a:uFillTx/>
        <a:latin typeface="Arial"/>
        <a:ea typeface="Arial"/>
        <a:cs typeface="Arial"/>
        <a:sym typeface="Arial"/>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03132"/>
        </a:solidFill>
        <a:effectLst/>
        <a:uFillTx/>
        <a:latin typeface="Arial"/>
        <a:ea typeface="Arial"/>
        <a:cs typeface="Arial"/>
        <a:sym typeface="Arial"/>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03132"/>
        </a:solidFill>
        <a:effectLst/>
        <a:uFillTx/>
        <a:latin typeface="Arial"/>
        <a:ea typeface="Arial"/>
        <a:cs typeface="Arial"/>
        <a:sym typeface="Arial"/>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03132"/>
        </a:solidFill>
        <a:effectLst/>
        <a:uFillTx/>
        <a:latin typeface="Arial"/>
        <a:ea typeface="Arial"/>
        <a:cs typeface="Arial"/>
        <a:sym typeface="Arial"/>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03132"/>
        </a:solidFill>
        <a:effectLst/>
        <a:uFillTx/>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303132"/>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ED3"/>
          </a:solidFill>
        </a:fill>
      </a:tcStyle>
    </a:wholeTbl>
    <a:band2H>
      <a:tcTxStyle/>
      <a:tcStyle>
        <a:tcBdr/>
        <a:fill>
          <a:solidFill>
            <a:srgbClr val="E6E8EA"/>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303132"/>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2E0CC"/>
          </a:solidFill>
        </a:fill>
      </a:tcStyle>
    </a:wholeTbl>
    <a:band2H>
      <a:tcTxStyle/>
      <a:tcStyle>
        <a:tcBdr/>
        <a:fill>
          <a:solidFill>
            <a:srgbClr val="EAF0E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4"/>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4"/>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4"/>
          </a:solidFill>
        </a:fill>
      </a:tcStyle>
    </a:firstRow>
  </a:tblStyle>
  <a:tblStyle styleId="{EEE7283C-3CF3-47DC-8721-378D4A62B228}" styleName="">
    <a:tblBg/>
    <a:wholeTbl>
      <a:tcTxStyle b="off" i="off">
        <a:font>
          <a:latin typeface="Arial"/>
          <a:ea typeface="Arial"/>
          <a:cs typeface="Arial"/>
        </a:font>
        <a:srgbClr val="303132"/>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4D2"/>
          </a:solidFill>
        </a:fill>
      </a:tcStyle>
    </a:wholeTbl>
    <a:band2H>
      <a:tcTxStyle/>
      <a:tcStyle>
        <a:tcBdr/>
        <a:fill>
          <a:solidFill>
            <a:srgbClr val="E6EBEA"/>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
          <a:latin typeface="Arial"/>
          <a:ea typeface="Arial"/>
          <a:cs typeface="Arial"/>
        </a:font>
        <a:srgbClr val="303132"/>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7DFCB"/>
          </a:solidFill>
        </a:fill>
      </a:tcStyle>
    </a:wholeTbl>
    <a:band2H>
      <a:tcTxStyle/>
      <a:tcStyle>
        <a:tcBdr/>
        <a:fill>
          <a:solidFill>
            <a:srgbClr val="FBF0E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
          <a:latin typeface="Arial"/>
          <a:ea typeface="Arial"/>
          <a:cs typeface="Arial"/>
        </a:font>
        <a:srgbClr val="303132"/>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7E7"/>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303132"/>
      </a:tcTxStyle>
      <a:tcStyle>
        <a:tcBdr>
          <a:left>
            <a:ln w="12700" cap="flat">
              <a:noFill/>
              <a:miter lim="400000"/>
            </a:ln>
          </a:left>
          <a:right>
            <a:ln w="12700" cap="flat">
              <a:noFill/>
              <a:miter lim="400000"/>
            </a:ln>
          </a:right>
          <a:top>
            <a:ln w="50800" cap="flat">
              <a:solidFill>
                <a:srgbClr val="303132"/>
              </a:solidFill>
              <a:prstDash val="solid"/>
              <a:round/>
            </a:ln>
          </a:top>
          <a:bottom>
            <a:ln w="25400" cap="flat">
              <a:solidFill>
                <a:srgbClr val="303132"/>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303132"/>
              </a:solidFill>
              <a:prstDash val="solid"/>
              <a:round/>
            </a:ln>
          </a:top>
          <a:bottom>
            <a:ln w="25400" cap="flat">
              <a:solidFill>
                <a:srgbClr val="303132"/>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
          <a:latin typeface="Arial"/>
          <a:ea typeface="Arial"/>
          <a:cs typeface="Arial"/>
        </a:font>
        <a:srgbClr val="303132"/>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CCCC"/>
          </a:solidFill>
        </a:fill>
      </a:tcStyle>
    </a:wholeTbl>
    <a:band2H>
      <a:tcTxStyle/>
      <a:tcStyle>
        <a:tcBdr/>
        <a:fill>
          <a:solidFill>
            <a:srgbClr val="E7E7E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03132"/>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03132"/>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0313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2"/>
    <p:restoredTop sz="94629"/>
  </p:normalViewPr>
  <p:slideViewPr>
    <p:cSldViewPr snapToGrid="0" snapToObjects="1">
      <p:cViewPr varScale="1">
        <p:scale>
          <a:sx n="108" d="100"/>
          <a:sy n="108" d="100"/>
        </p:scale>
        <p:origin x="58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4F7555-AC3B-8646-AD51-DA6F557C3C3F}" type="doc">
      <dgm:prSet loTypeId="urn:microsoft.com/office/officeart/2005/8/layout/process4" loCatId="" qsTypeId="urn:microsoft.com/office/officeart/2005/8/quickstyle/simple4" qsCatId="simple" csTypeId="urn:microsoft.com/office/officeart/2005/8/colors/colorful4" csCatId="colorful" phldr="1"/>
      <dgm:spPr/>
      <dgm:t>
        <a:bodyPr/>
        <a:lstStyle/>
        <a:p>
          <a:endParaRPr lang="en-US"/>
        </a:p>
      </dgm:t>
    </dgm:pt>
    <dgm:pt modelId="{AAC65E33-FA43-A845-ACFF-F3A390E70450}">
      <dgm:prSet phldrT="[Text]"/>
      <dgm:spPr/>
      <dgm:t>
        <a:bodyPr/>
        <a:lstStyle/>
        <a:p>
          <a:r>
            <a:rPr lang="en-US" dirty="0" smtClean="0"/>
            <a:t>Download data from site</a:t>
          </a:r>
          <a:endParaRPr lang="en-US" dirty="0"/>
        </a:p>
      </dgm:t>
    </dgm:pt>
    <dgm:pt modelId="{E1734C44-55FF-9C41-8E14-0CC37FC89F93}" type="parTrans" cxnId="{66682485-2616-4042-9EFA-53652F871423}">
      <dgm:prSet/>
      <dgm:spPr/>
      <dgm:t>
        <a:bodyPr/>
        <a:lstStyle/>
        <a:p>
          <a:endParaRPr lang="en-US"/>
        </a:p>
      </dgm:t>
    </dgm:pt>
    <dgm:pt modelId="{DBD35D77-6F7D-2C4A-B253-58AEBA73D08C}" type="sibTrans" cxnId="{66682485-2616-4042-9EFA-53652F871423}">
      <dgm:prSet/>
      <dgm:spPr/>
      <dgm:t>
        <a:bodyPr/>
        <a:lstStyle/>
        <a:p>
          <a:endParaRPr lang="en-US"/>
        </a:p>
      </dgm:t>
    </dgm:pt>
    <dgm:pt modelId="{F8F7F3B3-DD86-2B46-ACE2-B36236C5055E}">
      <dgm:prSet phldrT="[Text]"/>
      <dgm:spPr/>
      <dgm:t>
        <a:bodyPr/>
        <a:lstStyle/>
        <a:p>
          <a:r>
            <a:rPr lang="en-US" dirty="0" smtClean="0"/>
            <a:t>Convert data to excel</a:t>
          </a:r>
          <a:endParaRPr lang="en-US" dirty="0"/>
        </a:p>
      </dgm:t>
    </dgm:pt>
    <dgm:pt modelId="{063A1985-367E-8647-9F22-6FFA5C84AB6E}" type="parTrans" cxnId="{10AE259A-BF10-5C42-AD5C-E37B97EC02B8}">
      <dgm:prSet/>
      <dgm:spPr/>
      <dgm:t>
        <a:bodyPr/>
        <a:lstStyle/>
        <a:p>
          <a:endParaRPr lang="en-US"/>
        </a:p>
      </dgm:t>
    </dgm:pt>
    <dgm:pt modelId="{40AD9537-D12F-4446-BC60-C948208AC79A}" type="sibTrans" cxnId="{10AE259A-BF10-5C42-AD5C-E37B97EC02B8}">
      <dgm:prSet/>
      <dgm:spPr/>
      <dgm:t>
        <a:bodyPr/>
        <a:lstStyle/>
        <a:p>
          <a:endParaRPr lang="en-US"/>
        </a:p>
      </dgm:t>
    </dgm:pt>
    <dgm:pt modelId="{E30D8960-DF7F-DE4B-8901-231BBECDB959}">
      <dgm:prSet phldrT="[Text]"/>
      <dgm:spPr/>
      <dgm:t>
        <a:bodyPr/>
        <a:lstStyle/>
        <a:p>
          <a:r>
            <a:rPr lang="en-US" dirty="0" smtClean="0"/>
            <a:t>Terms &amp; Frequency</a:t>
          </a:r>
          <a:endParaRPr lang="en-US" dirty="0"/>
        </a:p>
      </dgm:t>
    </dgm:pt>
    <dgm:pt modelId="{C76B6760-B020-0948-84D0-5DD1B42C3071}" type="parTrans" cxnId="{EE46E999-7320-A94C-8E4E-5D54954C8D16}">
      <dgm:prSet/>
      <dgm:spPr/>
      <dgm:t>
        <a:bodyPr/>
        <a:lstStyle/>
        <a:p>
          <a:endParaRPr lang="en-US"/>
        </a:p>
      </dgm:t>
    </dgm:pt>
    <dgm:pt modelId="{C08BC099-8345-FE40-8E43-C50D017CEB0F}" type="sibTrans" cxnId="{EE46E999-7320-A94C-8E4E-5D54954C8D16}">
      <dgm:prSet/>
      <dgm:spPr/>
      <dgm:t>
        <a:bodyPr/>
        <a:lstStyle/>
        <a:p>
          <a:endParaRPr lang="en-US"/>
        </a:p>
      </dgm:t>
    </dgm:pt>
    <dgm:pt modelId="{6D02D3CD-B085-8145-9E39-3AC77C302141}">
      <dgm:prSet phldrT="[Text]"/>
      <dgm:spPr/>
      <dgm:t>
        <a:bodyPr/>
        <a:lstStyle/>
        <a:p>
          <a:r>
            <a:rPr lang="en-US" dirty="0" smtClean="0"/>
            <a:t>Validation Entity Relationship</a:t>
          </a:r>
          <a:endParaRPr lang="en-US" dirty="0"/>
        </a:p>
      </dgm:t>
    </dgm:pt>
    <dgm:pt modelId="{D166246B-87AA-1F45-A3B4-89111F6DA953}" type="parTrans" cxnId="{A8F3DBA5-ECE0-FD47-B3F5-2797215B2B60}">
      <dgm:prSet/>
      <dgm:spPr/>
      <dgm:t>
        <a:bodyPr/>
        <a:lstStyle/>
        <a:p>
          <a:endParaRPr lang="en-US"/>
        </a:p>
      </dgm:t>
    </dgm:pt>
    <dgm:pt modelId="{708AC7FB-9F94-3D4F-9C9F-6C422253DA8A}" type="sibTrans" cxnId="{A8F3DBA5-ECE0-FD47-B3F5-2797215B2B60}">
      <dgm:prSet/>
      <dgm:spPr/>
      <dgm:t>
        <a:bodyPr/>
        <a:lstStyle/>
        <a:p>
          <a:endParaRPr lang="en-US"/>
        </a:p>
      </dgm:t>
    </dgm:pt>
    <dgm:pt modelId="{316F0D43-297C-5147-AA3E-71CDA902F8CC}">
      <dgm:prSet phldrT="[Text]"/>
      <dgm:spPr/>
      <dgm:t>
        <a:bodyPr/>
        <a:lstStyle/>
        <a:p>
          <a:r>
            <a:rPr lang="en-US" dirty="0" smtClean="0"/>
            <a:t>Phrases of Speech</a:t>
          </a:r>
          <a:endParaRPr lang="en-US" dirty="0"/>
        </a:p>
      </dgm:t>
    </dgm:pt>
    <dgm:pt modelId="{DADA9270-D1B3-A84A-B7B1-448E986E6606}" type="parTrans" cxnId="{48D4ECF0-6264-E044-841E-BE47A969E493}">
      <dgm:prSet/>
      <dgm:spPr/>
      <dgm:t>
        <a:bodyPr/>
        <a:lstStyle/>
        <a:p>
          <a:endParaRPr lang="en-US"/>
        </a:p>
      </dgm:t>
    </dgm:pt>
    <dgm:pt modelId="{E2E562CE-0E63-2243-BD3E-BC2A16AB7EF7}" type="sibTrans" cxnId="{48D4ECF0-6264-E044-841E-BE47A969E493}">
      <dgm:prSet/>
      <dgm:spPr/>
      <dgm:t>
        <a:bodyPr/>
        <a:lstStyle/>
        <a:p>
          <a:endParaRPr lang="en-US"/>
        </a:p>
      </dgm:t>
    </dgm:pt>
    <dgm:pt modelId="{68B81C2D-DDB8-D84D-A7EF-F82E1CADDFEE}">
      <dgm:prSet phldrT="[Text]"/>
      <dgm:spPr/>
      <dgm:t>
        <a:bodyPr/>
        <a:lstStyle/>
        <a:p>
          <a:r>
            <a:rPr lang="en-US" dirty="0" smtClean="0"/>
            <a:t>Dictionary of Terms &amp; Context</a:t>
          </a:r>
          <a:endParaRPr lang="en-US" dirty="0"/>
        </a:p>
      </dgm:t>
    </dgm:pt>
    <dgm:pt modelId="{36E3BCE6-B77B-6C40-8803-3063ACCC096C}" type="parTrans" cxnId="{DF9D4B74-1917-4A4A-9750-86ABEDA0C776}">
      <dgm:prSet/>
      <dgm:spPr/>
      <dgm:t>
        <a:bodyPr/>
        <a:lstStyle/>
        <a:p>
          <a:endParaRPr lang="en-US"/>
        </a:p>
      </dgm:t>
    </dgm:pt>
    <dgm:pt modelId="{91F96828-86E5-754F-BB93-A4059EA5F9D2}" type="sibTrans" cxnId="{DF9D4B74-1917-4A4A-9750-86ABEDA0C776}">
      <dgm:prSet/>
      <dgm:spPr/>
      <dgm:t>
        <a:bodyPr/>
        <a:lstStyle/>
        <a:p>
          <a:endParaRPr lang="en-US"/>
        </a:p>
      </dgm:t>
    </dgm:pt>
    <dgm:pt modelId="{2F5B2A27-235F-DC43-A518-93441BB31D11}">
      <dgm:prSet phldrT="[Text]"/>
      <dgm:spPr/>
      <dgm:t>
        <a:bodyPr/>
        <a:lstStyle/>
        <a:p>
          <a:r>
            <a:rPr lang="en-US" dirty="0" smtClean="0"/>
            <a:t>Showcase Reports</a:t>
          </a:r>
          <a:endParaRPr lang="en-US" dirty="0"/>
        </a:p>
      </dgm:t>
    </dgm:pt>
    <dgm:pt modelId="{EB649D23-6DE4-0341-A19D-B5EC20AFAFEC}" type="parTrans" cxnId="{DAD3C00B-9A87-0D40-923C-BBD7DD5094C8}">
      <dgm:prSet/>
      <dgm:spPr/>
      <dgm:t>
        <a:bodyPr/>
        <a:lstStyle/>
        <a:p>
          <a:endParaRPr lang="en-US"/>
        </a:p>
      </dgm:t>
    </dgm:pt>
    <dgm:pt modelId="{D13AF8C2-3C35-9047-A5E4-2BBAEB55CE81}" type="sibTrans" cxnId="{DAD3C00B-9A87-0D40-923C-BBD7DD5094C8}">
      <dgm:prSet/>
      <dgm:spPr/>
      <dgm:t>
        <a:bodyPr/>
        <a:lstStyle/>
        <a:p>
          <a:endParaRPr lang="en-US"/>
        </a:p>
      </dgm:t>
    </dgm:pt>
    <dgm:pt modelId="{AB7706D3-DAEF-1444-AF3B-40FC95C6CBC0}">
      <dgm:prSet phldrT="[Text]"/>
      <dgm:spPr/>
      <dgm:t>
        <a:bodyPr/>
        <a:lstStyle/>
        <a:p>
          <a:r>
            <a:rPr lang="en-US" dirty="0" smtClean="0"/>
            <a:t>Data as Analytical</a:t>
          </a:r>
          <a:endParaRPr lang="en-US" dirty="0"/>
        </a:p>
      </dgm:t>
    </dgm:pt>
    <dgm:pt modelId="{91307BE3-F948-7A46-8828-6A5D62FABEBE}" type="parTrans" cxnId="{CB036283-5A35-8F4B-B884-43EE3B5288BE}">
      <dgm:prSet/>
      <dgm:spPr/>
      <dgm:t>
        <a:bodyPr/>
        <a:lstStyle/>
        <a:p>
          <a:endParaRPr lang="en-US"/>
        </a:p>
      </dgm:t>
    </dgm:pt>
    <dgm:pt modelId="{EE5B0790-BA23-4D43-B53F-731CE5C08D25}" type="sibTrans" cxnId="{CB036283-5A35-8F4B-B884-43EE3B5288BE}">
      <dgm:prSet/>
      <dgm:spPr/>
      <dgm:t>
        <a:bodyPr/>
        <a:lstStyle/>
        <a:p>
          <a:endParaRPr lang="en-US"/>
        </a:p>
      </dgm:t>
    </dgm:pt>
    <dgm:pt modelId="{24248A1D-C0A3-C34E-A8F2-0114A2DA8801}">
      <dgm:prSet phldrT="[Text]"/>
      <dgm:spPr/>
      <dgm:t>
        <a:bodyPr/>
        <a:lstStyle/>
        <a:p>
          <a:r>
            <a:rPr lang="en-US" dirty="0" smtClean="0"/>
            <a:t>Segment Data in any format</a:t>
          </a:r>
          <a:endParaRPr lang="en-US" dirty="0"/>
        </a:p>
      </dgm:t>
    </dgm:pt>
    <dgm:pt modelId="{8AFA754E-1E00-E745-9990-9784DEC373FA}" type="parTrans" cxnId="{67B2DFA6-E846-114B-BFD6-890DB2BD356E}">
      <dgm:prSet/>
      <dgm:spPr/>
      <dgm:t>
        <a:bodyPr/>
        <a:lstStyle/>
        <a:p>
          <a:endParaRPr lang="en-US"/>
        </a:p>
      </dgm:t>
    </dgm:pt>
    <dgm:pt modelId="{E984F7A0-35BC-D449-9446-519012291DD6}" type="sibTrans" cxnId="{67B2DFA6-E846-114B-BFD6-890DB2BD356E}">
      <dgm:prSet/>
      <dgm:spPr/>
      <dgm:t>
        <a:bodyPr/>
        <a:lstStyle/>
        <a:p>
          <a:endParaRPr lang="en-US"/>
        </a:p>
      </dgm:t>
    </dgm:pt>
    <dgm:pt modelId="{6E980278-A86B-A344-B889-EE7F0BA37BAE}" type="pres">
      <dgm:prSet presAssocID="{404F7555-AC3B-8646-AD51-DA6F557C3C3F}" presName="Name0" presStyleCnt="0">
        <dgm:presLayoutVars>
          <dgm:dir/>
          <dgm:animLvl val="lvl"/>
          <dgm:resizeHandles val="exact"/>
        </dgm:presLayoutVars>
      </dgm:prSet>
      <dgm:spPr/>
      <dgm:t>
        <a:bodyPr/>
        <a:lstStyle/>
        <a:p>
          <a:endParaRPr lang="en-US"/>
        </a:p>
      </dgm:t>
    </dgm:pt>
    <dgm:pt modelId="{D7DFCAD5-E4D5-A74B-8961-7F94698F8350}" type="pres">
      <dgm:prSet presAssocID="{2F5B2A27-235F-DC43-A518-93441BB31D11}" presName="boxAndChildren" presStyleCnt="0"/>
      <dgm:spPr/>
    </dgm:pt>
    <dgm:pt modelId="{8621136F-AB17-9542-A68E-FACBE8542E29}" type="pres">
      <dgm:prSet presAssocID="{2F5B2A27-235F-DC43-A518-93441BB31D11}" presName="parentTextBox" presStyleLbl="node1" presStyleIdx="0" presStyleCnt="3"/>
      <dgm:spPr/>
      <dgm:t>
        <a:bodyPr/>
        <a:lstStyle/>
        <a:p>
          <a:endParaRPr lang="en-US"/>
        </a:p>
      </dgm:t>
    </dgm:pt>
    <dgm:pt modelId="{7BA82DA7-1E13-1C44-94F9-E7729698598E}" type="pres">
      <dgm:prSet presAssocID="{2F5B2A27-235F-DC43-A518-93441BB31D11}" presName="entireBox" presStyleLbl="node1" presStyleIdx="0" presStyleCnt="3"/>
      <dgm:spPr/>
      <dgm:t>
        <a:bodyPr/>
        <a:lstStyle/>
        <a:p>
          <a:endParaRPr lang="en-US"/>
        </a:p>
      </dgm:t>
    </dgm:pt>
    <dgm:pt modelId="{5EE2C420-B443-7E47-9A0F-DD77E462D716}" type="pres">
      <dgm:prSet presAssocID="{2F5B2A27-235F-DC43-A518-93441BB31D11}" presName="descendantBox" presStyleCnt="0"/>
      <dgm:spPr/>
    </dgm:pt>
    <dgm:pt modelId="{0D5D03CA-E4BD-0247-9BFF-07C1193AC04F}" type="pres">
      <dgm:prSet presAssocID="{AB7706D3-DAEF-1444-AF3B-40FC95C6CBC0}" presName="childTextBox" presStyleLbl="fgAccFollowNode1" presStyleIdx="0" presStyleCnt="6">
        <dgm:presLayoutVars>
          <dgm:bulletEnabled val="1"/>
        </dgm:presLayoutVars>
      </dgm:prSet>
      <dgm:spPr/>
      <dgm:t>
        <a:bodyPr/>
        <a:lstStyle/>
        <a:p>
          <a:endParaRPr lang="en-US"/>
        </a:p>
      </dgm:t>
    </dgm:pt>
    <dgm:pt modelId="{24F528D4-CF83-B346-8081-01623C86ECE3}" type="pres">
      <dgm:prSet presAssocID="{24248A1D-C0A3-C34E-A8F2-0114A2DA8801}" presName="childTextBox" presStyleLbl="fgAccFollowNode1" presStyleIdx="1" presStyleCnt="6">
        <dgm:presLayoutVars>
          <dgm:bulletEnabled val="1"/>
        </dgm:presLayoutVars>
      </dgm:prSet>
      <dgm:spPr/>
      <dgm:t>
        <a:bodyPr/>
        <a:lstStyle/>
        <a:p>
          <a:endParaRPr lang="en-US"/>
        </a:p>
      </dgm:t>
    </dgm:pt>
    <dgm:pt modelId="{3A2DDF1F-E1EC-1A44-8FD7-D438A7420F33}" type="pres">
      <dgm:prSet presAssocID="{708AC7FB-9F94-3D4F-9C9F-6C422253DA8A}" presName="sp" presStyleCnt="0"/>
      <dgm:spPr/>
    </dgm:pt>
    <dgm:pt modelId="{2D87E3EF-D6A3-4247-8BDB-ABA4C91A8B59}" type="pres">
      <dgm:prSet presAssocID="{6D02D3CD-B085-8145-9E39-3AC77C302141}" presName="arrowAndChildren" presStyleCnt="0"/>
      <dgm:spPr/>
    </dgm:pt>
    <dgm:pt modelId="{E90100DF-451D-5143-AC01-D39F64824EFE}" type="pres">
      <dgm:prSet presAssocID="{6D02D3CD-B085-8145-9E39-3AC77C302141}" presName="parentTextArrow" presStyleLbl="node1" presStyleIdx="0" presStyleCnt="3"/>
      <dgm:spPr/>
      <dgm:t>
        <a:bodyPr/>
        <a:lstStyle/>
        <a:p>
          <a:endParaRPr lang="en-US"/>
        </a:p>
      </dgm:t>
    </dgm:pt>
    <dgm:pt modelId="{1653858D-9021-B34A-911B-9BCE4CB09732}" type="pres">
      <dgm:prSet presAssocID="{6D02D3CD-B085-8145-9E39-3AC77C302141}" presName="arrow" presStyleLbl="node1" presStyleIdx="1" presStyleCnt="3"/>
      <dgm:spPr/>
      <dgm:t>
        <a:bodyPr/>
        <a:lstStyle/>
        <a:p>
          <a:endParaRPr lang="en-US"/>
        </a:p>
      </dgm:t>
    </dgm:pt>
    <dgm:pt modelId="{71B4405D-5C5B-F14F-BD3C-F1BDAFFA721E}" type="pres">
      <dgm:prSet presAssocID="{6D02D3CD-B085-8145-9E39-3AC77C302141}" presName="descendantArrow" presStyleCnt="0"/>
      <dgm:spPr/>
    </dgm:pt>
    <dgm:pt modelId="{D8A917BC-513B-764F-A74A-810AC110526A}" type="pres">
      <dgm:prSet presAssocID="{316F0D43-297C-5147-AA3E-71CDA902F8CC}" presName="childTextArrow" presStyleLbl="fgAccFollowNode1" presStyleIdx="2" presStyleCnt="6">
        <dgm:presLayoutVars>
          <dgm:bulletEnabled val="1"/>
        </dgm:presLayoutVars>
      </dgm:prSet>
      <dgm:spPr/>
      <dgm:t>
        <a:bodyPr/>
        <a:lstStyle/>
        <a:p>
          <a:endParaRPr lang="en-US"/>
        </a:p>
      </dgm:t>
    </dgm:pt>
    <dgm:pt modelId="{B14BD6A0-3C08-DE46-AB8D-34BC1873AACF}" type="pres">
      <dgm:prSet presAssocID="{68B81C2D-DDB8-D84D-A7EF-F82E1CADDFEE}" presName="childTextArrow" presStyleLbl="fgAccFollowNode1" presStyleIdx="3" presStyleCnt="6">
        <dgm:presLayoutVars>
          <dgm:bulletEnabled val="1"/>
        </dgm:presLayoutVars>
      </dgm:prSet>
      <dgm:spPr/>
      <dgm:t>
        <a:bodyPr/>
        <a:lstStyle/>
        <a:p>
          <a:endParaRPr lang="en-US"/>
        </a:p>
      </dgm:t>
    </dgm:pt>
    <dgm:pt modelId="{8EC1AB67-24C2-0940-A5AC-4832796A8589}" type="pres">
      <dgm:prSet presAssocID="{DBD35D77-6F7D-2C4A-B253-58AEBA73D08C}" presName="sp" presStyleCnt="0"/>
      <dgm:spPr/>
    </dgm:pt>
    <dgm:pt modelId="{A5D7E850-8833-B741-8493-A85A8D07AAD4}" type="pres">
      <dgm:prSet presAssocID="{AAC65E33-FA43-A845-ACFF-F3A390E70450}" presName="arrowAndChildren" presStyleCnt="0"/>
      <dgm:spPr/>
    </dgm:pt>
    <dgm:pt modelId="{F45172E1-DF4B-E649-BA4D-DB587581B8A2}" type="pres">
      <dgm:prSet presAssocID="{AAC65E33-FA43-A845-ACFF-F3A390E70450}" presName="parentTextArrow" presStyleLbl="node1" presStyleIdx="1" presStyleCnt="3"/>
      <dgm:spPr/>
      <dgm:t>
        <a:bodyPr/>
        <a:lstStyle/>
        <a:p>
          <a:endParaRPr lang="en-US"/>
        </a:p>
      </dgm:t>
    </dgm:pt>
    <dgm:pt modelId="{31656CD7-58B6-CF48-8740-08DDA07CFF60}" type="pres">
      <dgm:prSet presAssocID="{AAC65E33-FA43-A845-ACFF-F3A390E70450}" presName="arrow" presStyleLbl="node1" presStyleIdx="2" presStyleCnt="3"/>
      <dgm:spPr/>
      <dgm:t>
        <a:bodyPr/>
        <a:lstStyle/>
        <a:p>
          <a:endParaRPr lang="en-US"/>
        </a:p>
      </dgm:t>
    </dgm:pt>
    <dgm:pt modelId="{16F1905C-7AC7-164E-AADB-DB1337181311}" type="pres">
      <dgm:prSet presAssocID="{AAC65E33-FA43-A845-ACFF-F3A390E70450}" presName="descendantArrow" presStyleCnt="0"/>
      <dgm:spPr/>
    </dgm:pt>
    <dgm:pt modelId="{03CD3DCF-2B69-4C4F-8A16-69CD754A093C}" type="pres">
      <dgm:prSet presAssocID="{F8F7F3B3-DD86-2B46-ACE2-B36236C5055E}" presName="childTextArrow" presStyleLbl="fgAccFollowNode1" presStyleIdx="4" presStyleCnt="6">
        <dgm:presLayoutVars>
          <dgm:bulletEnabled val="1"/>
        </dgm:presLayoutVars>
      </dgm:prSet>
      <dgm:spPr/>
      <dgm:t>
        <a:bodyPr/>
        <a:lstStyle/>
        <a:p>
          <a:endParaRPr lang="en-US"/>
        </a:p>
      </dgm:t>
    </dgm:pt>
    <dgm:pt modelId="{B73ADB53-9D08-CC48-8800-20A2D3BBD0E8}" type="pres">
      <dgm:prSet presAssocID="{E30D8960-DF7F-DE4B-8901-231BBECDB959}" presName="childTextArrow" presStyleLbl="fgAccFollowNode1" presStyleIdx="5" presStyleCnt="6">
        <dgm:presLayoutVars>
          <dgm:bulletEnabled val="1"/>
        </dgm:presLayoutVars>
      </dgm:prSet>
      <dgm:spPr/>
      <dgm:t>
        <a:bodyPr/>
        <a:lstStyle/>
        <a:p>
          <a:endParaRPr lang="en-US"/>
        </a:p>
      </dgm:t>
    </dgm:pt>
  </dgm:ptLst>
  <dgm:cxnLst>
    <dgm:cxn modelId="{CB036283-5A35-8F4B-B884-43EE3B5288BE}" srcId="{2F5B2A27-235F-DC43-A518-93441BB31D11}" destId="{AB7706D3-DAEF-1444-AF3B-40FC95C6CBC0}" srcOrd="0" destOrd="0" parTransId="{91307BE3-F948-7A46-8828-6A5D62FABEBE}" sibTransId="{EE5B0790-BA23-4D43-B53F-731CE5C08D25}"/>
    <dgm:cxn modelId="{A8F3DBA5-ECE0-FD47-B3F5-2797215B2B60}" srcId="{404F7555-AC3B-8646-AD51-DA6F557C3C3F}" destId="{6D02D3CD-B085-8145-9E39-3AC77C302141}" srcOrd="1" destOrd="0" parTransId="{D166246B-87AA-1F45-A3B4-89111F6DA953}" sibTransId="{708AC7FB-9F94-3D4F-9C9F-6C422253DA8A}"/>
    <dgm:cxn modelId="{10AE259A-BF10-5C42-AD5C-E37B97EC02B8}" srcId="{AAC65E33-FA43-A845-ACFF-F3A390E70450}" destId="{F8F7F3B3-DD86-2B46-ACE2-B36236C5055E}" srcOrd="0" destOrd="0" parTransId="{063A1985-367E-8647-9F22-6FFA5C84AB6E}" sibTransId="{40AD9537-D12F-4446-BC60-C948208AC79A}"/>
    <dgm:cxn modelId="{66682485-2616-4042-9EFA-53652F871423}" srcId="{404F7555-AC3B-8646-AD51-DA6F557C3C3F}" destId="{AAC65E33-FA43-A845-ACFF-F3A390E70450}" srcOrd="0" destOrd="0" parTransId="{E1734C44-55FF-9C41-8E14-0CC37FC89F93}" sibTransId="{DBD35D77-6F7D-2C4A-B253-58AEBA73D08C}"/>
    <dgm:cxn modelId="{18EDE88F-DB66-CA4F-BAC8-F0CCA3AE8753}" type="presOf" srcId="{6D02D3CD-B085-8145-9E39-3AC77C302141}" destId="{E90100DF-451D-5143-AC01-D39F64824EFE}" srcOrd="0" destOrd="0" presId="urn:microsoft.com/office/officeart/2005/8/layout/process4"/>
    <dgm:cxn modelId="{03938B16-E2E2-7B43-A8BB-580753B2448A}" type="presOf" srcId="{E30D8960-DF7F-DE4B-8901-231BBECDB959}" destId="{B73ADB53-9D08-CC48-8800-20A2D3BBD0E8}" srcOrd="0" destOrd="0" presId="urn:microsoft.com/office/officeart/2005/8/layout/process4"/>
    <dgm:cxn modelId="{7D38C512-F659-2240-B758-C5E17E65836E}" type="presOf" srcId="{68B81C2D-DDB8-D84D-A7EF-F82E1CADDFEE}" destId="{B14BD6A0-3C08-DE46-AB8D-34BC1873AACF}" srcOrd="0" destOrd="0" presId="urn:microsoft.com/office/officeart/2005/8/layout/process4"/>
    <dgm:cxn modelId="{DF9D4B74-1917-4A4A-9750-86ABEDA0C776}" srcId="{6D02D3CD-B085-8145-9E39-3AC77C302141}" destId="{68B81C2D-DDB8-D84D-A7EF-F82E1CADDFEE}" srcOrd="1" destOrd="0" parTransId="{36E3BCE6-B77B-6C40-8803-3063ACCC096C}" sibTransId="{91F96828-86E5-754F-BB93-A4059EA5F9D2}"/>
    <dgm:cxn modelId="{DAD3C00B-9A87-0D40-923C-BBD7DD5094C8}" srcId="{404F7555-AC3B-8646-AD51-DA6F557C3C3F}" destId="{2F5B2A27-235F-DC43-A518-93441BB31D11}" srcOrd="2" destOrd="0" parTransId="{EB649D23-6DE4-0341-A19D-B5EC20AFAFEC}" sibTransId="{D13AF8C2-3C35-9047-A5E4-2BBAEB55CE81}"/>
    <dgm:cxn modelId="{B8E16A4B-444A-0246-8694-C41C57DAADAE}" type="presOf" srcId="{316F0D43-297C-5147-AA3E-71CDA902F8CC}" destId="{D8A917BC-513B-764F-A74A-810AC110526A}" srcOrd="0" destOrd="0" presId="urn:microsoft.com/office/officeart/2005/8/layout/process4"/>
    <dgm:cxn modelId="{E146F004-E9DD-AB41-B4E1-46403CE279AD}" type="presOf" srcId="{2F5B2A27-235F-DC43-A518-93441BB31D11}" destId="{7BA82DA7-1E13-1C44-94F9-E7729698598E}" srcOrd="1" destOrd="0" presId="urn:microsoft.com/office/officeart/2005/8/layout/process4"/>
    <dgm:cxn modelId="{80041DE8-2188-AC41-9227-E27A6BEF365B}" type="presOf" srcId="{2F5B2A27-235F-DC43-A518-93441BB31D11}" destId="{8621136F-AB17-9542-A68E-FACBE8542E29}" srcOrd="0" destOrd="0" presId="urn:microsoft.com/office/officeart/2005/8/layout/process4"/>
    <dgm:cxn modelId="{21A90184-AFA6-A745-930C-75BD6DAE4018}" type="presOf" srcId="{AAC65E33-FA43-A845-ACFF-F3A390E70450}" destId="{31656CD7-58B6-CF48-8740-08DDA07CFF60}" srcOrd="1" destOrd="0" presId="urn:microsoft.com/office/officeart/2005/8/layout/process4"/>
    <dgm:cxn modelId="{F2FFA71E-533E-3F49-BF6C-5F390C982CDD}" type="presOf" srcId="{AB7706D3-DAEF-1444-AF3B-40FC95C6CBC0}" destId="{0D5D03CA-E4BD-0247-9BFF-07C1193AC04F}" srcOrd="0" destOrd="0" presId="urn:microsoft.com/office/officeart/2005/8/layout/process4"/>
    <dgm:cxn modelId="{C0E8702F-6C97-8A44-AB25-B4AACDCC2B81}" type="presOf" srcId="{AAC65E33-FA43-A845-ACFF-F3A390E70450}" destId="{F45172E1-DF4B-E649-BA4D-DB587581B8A2}" srcOrd="0" destOrd="0" presId="urn:microsoft.com/office/officeart/2005/8/layout/process4"/>
    <dgm:cxn modelId="{EB1B7AF2-42A1-014B-924F-8890E385A2FE}" type="presOf" srcId="{F8F7F3B3-DD86-2B46-ACE2-B36236C5055E}" destId="{03CD3DCF-2B69-4C4F-8A16-69CD754A093C}" srcOrd="0" destOrd="0" presId="urn:microsoft.com/office/officeart/2005/8/layout/process4"/>
    <dgm:cxn modelId="{67B2DFA6-E846-114B-BFD6-890DB2BD356E}" srcId="{2F5B2A27-235F-DC43-A518-93441BB31D11}" destId="{24248A1D-C0A3-C34E-A8F2-0114A2DA8801}" srcOrd="1" destOrd="0" parTransId="{8AFA754E-1E00-E745-9990-9784DEC373FA}" sibTransId="{E984F7A0-35BC-D449-9446-519012291DD6}"/>
    <dgm:cxn modelId="{FBFAA6AE-4A1A-0F4D-ABA1-9E3CDFD5350F}" type="presOf" srcId="{404F7555-AC3B-8646-AD51-DA6F557C3C3F}" destId="{6E980278-A86B-A344-B889-EE7F0BA37BAE}" srcOrd="0" destOrd="0" presId="urn:microsoft.com/office/officeart/2005/8/layout/process4"/>
    <dgm:cxn modelId="{226867E5-C6F2-C540-A190-525C879AF8F9}" type="presOf" srcId="{6D02D3CD-B085-8145-9E39-3AC77C302141}" destId="{1653858D-9021-B34A-911B-9BCE4CB09732}" srcOrd="1" destOrd="0" presId="urn:microsoft.com/office/officeart/2005/8/layout/process4"/>
    <dgm:cxn modelId="{687FBBDD-68CC-9042-9976-6FDE065EDF97}" type="presOf" srcId="{24248A1D-C0A3-C34E-A8F2-0114A2DA8801}" destId="{24F528D4-CF83-B346-8081-01623C86ECE3}" srcOrd="0" destOrd="0" presId="urn:microsoft.com/office/officeart/2005/8/layout/process4"/>
    <dgm:cxn modelId="{48D4ECF0-6264-E044-841E-BE47A969E493}" srcId="{6D02D3CD-B085-8145-9E39-3AC77C302141}" destId="{316F0D43-297C-5147-AA3E-71CDA902F8CC}" srcOrd="0" destOrd="0" parTransId="{DADA9270-D1B3-A84A-B7B1-448E986E6606}" sibTransId="{E2E562CE-0E63-2243-BD3E-BC2A16AB7EF7}"/>
    <dgm:cxn modelId="{EE46E999-7320-A94C-8E4E-5D54954C8D16}" srcId="{AAC65E33-FA43-A845-ACFF-F3A390E70450}" destId="{E30D8960-DF7F-DE4B-8901-231BBECDB959}" srcOrd="1" destOrd="0" parTransId="{C76B6760-B020-0948-84D0-5DD1B42C3071}" sibTransId="{C08BC099-8345-FE40-8E43-C50D017CEB0F}"/>
    <dgm:cxn modelId="{654CD3FA-AB72-DB44-9CAB-97B04B5E63FC}" type="presParOf" srcId="{6E980278-A86B-A344-B889-EE7F0BA37BAE}" destId="{D7DFCAD5-E4D5-A74B-8961-7F94698F8350}" srcOrd="0" destOrd="0" presId="urn:microsoft.com/office/officeart/2005/8/layout/process4"/>
    <dgm:cxn modelId="{547D6DEB-B604-EA4A-94F8-AA20A34CCA54}" type="presParOf" srcId="{D7DFCAD5-E4D5-A74B-8961-7F94698F8350}" destId="{8621136F-AB17-9542-A68E-FACBE8542E29}" srcOrd="0" destOrd="0" presId="urn:microsoft.com/office/officeart/2005/8/layout/process4"/>
    <dgm:cxn modelId="{E46E5F5B-788F-E549-9246-C1C7CF4379C3}" type="presParOf" srcId="{D7DFCAD5-E4D5-A74B-8961-7F94698F8350}" destId="{7BA82DA7-1E13-1C44-94F9-E7729698598E}" srcOrd="1" destOrd="0" presId="urn:microsoft.com/office/officeart/2005/8/layout/process4"/>
    <dgm:cxn modelId="{4E48F5C0-B354-AD41-81D5-69894C14F354}" type="presParOf" srcId="{D7DFCAD5-E4D5-A74B-8961-7F94698F8350}" destId="{5EE2C420-B443-7E47-9A0F-DD77E462D716}" srcOrd="2" destOrd="0" presId="urn:microsoft.com/office/officeart/2005/8/layout/process4"/>
    <dgm:cxn modelId="{268D61D4-789D-F443-A047-BEC3ABB8B8E0}" type="presParOf" srcId="{5EE2C420-B443-7E47-9A0F-DD77E462D716}" destId="{0D5D03CA-E4BD-0247-9BFF-07C1193AC04F}" srcOrd="0" destOrd="0" presId="urn:microsoft.com/office/officeart/2005/8/layout/process4"/>
    <dgm:cxn modelId="{3FBD0977-21DE-CC4A-A1A1-ABE9D919D1C5}" type="presParOf" srcId="{5EE2C420-B443-7E47-9A0F-DD77E462D716}" destId="{24F528D4-CF83-B346-8081-01623C86ECE3}" srcOrd="1" destOrd="0" presId="urn:microsoft.com/office/officeart/2005/8/layout/process4"/>
    <dgm:cxn modelId="{D1C371E6-D455-4E46-90EB-ED626D6F1D48}" type="presParOf" srcId="{6E980278-A86B-A344-B889-EE7F0BA37BAE}" destId="{3A2DDF1F-E1EC-1A44-8FD7-D438A7420F33}" srcOrd="1" destOrd="0" presId="urn:microsoft.com/office/officeart/2005/8/layout/process4"/>
    <dgm:cxn modelId="{61AFAA34-03EC-EC43-9F2D-A41CC1611F96}" type="presParOf" srcId="{6E980278-A86B-A344-B889-EE7F0BA37BAE}" destId="{2D87E3EF-D6A3-4247-8BDB-ABA4C91A8B59}" srcOrd="2" destOrd="0" presId="urn:microsoft.com/office/officeart/2005/8/layout/process4"/>
    <dgm:cxn modelId="{15F7AEF4-4AA7-1040-A529-B114B1E43694}" type="presParOf" srcId="{2D87E3EF-D6A3-4247-8BDB-ABA4C91A8B59}" destId="{E90100DF-451D-5143-AC01-D39F64824EFE}" srcOrd="0" destOrd="0" presId="urn:microsoft.com/office/officeart/2005/8/layout/process4"/>
    <dgm:cxn modelId="{F9919AF9-531F-7840-8361-CA68784DABBB}" type="presParOf" srcId="{2D87E3EF-D6A3-4247-8BDB-ABA4C91A8B59}" destId="{1653858D-9021-B34A-911B-9BCE4CB09732}" srcOrd="1" destOrd="0" presId="urn:microsoft.com/office/officeart/2005/8/layout/process4"/>
    <dgm:cxn modelId="{62A14749-4294-9446-8453-322B0088D923}" type="presParOf" srcId="{2D87E3EF-D6A3-4247-8BDB-ABA4C91A8B59}" destId="{71B4405D-5C5B-F14F-BD3C-F1BDAFFA721E}" srcOrd="2" destOrd="0" presId="urn:microsoft.com/office/officeart/2005/8/layout/process4"/>
    <dgm:cxn modelId="{15B1DBC7-8DFD-EB4F-9AD8-B9F117B80D55}" type="presParOf" srcId="{71B4405D-5C5B-F14F-BD3C-F1BDAFFA721E}" destId="{D8A917BC-513B-764F-A74A-810AC110526A}" srcOrd="0" destOrd="0" presId="urn:microsoft.com/office/officeart/2005/8/layout/process4"/>
    <dgm:cxn modelId="{9723A3CA-8DD0-8B4F-819F-CAFF6A3DB814}" type="presParOf" srcId="{71B4405D-5C5B-F14F-BD3C-F1BDAFFA721E}" destId="{B14BD6A0-3C08-DE46-AB8D-34BC1873AACF}" srcOrd="1" destOrd="0" presId="urn:microsoft.com/office/officeart/2005/8/layout/process4"/>
    <dgm:cxn modelId="{FC03B74C-8112-4F4C-9239-A8B387FEAAD1}" type="presParOf" srcId="{6E980278-A86B-A344-B889-EE7F0BA37BAE}" destId="{8EC1AB67-24C2-0940-A5AC-4832796A8589}" srcOrd="3" destOrd="0" presId="urn:microsoft.com/office/officeart/2005/8/layout/process4"/>
    <dgm:cxn modelId="{E81A225A-1CEB-0B4F-BFB8-33621365C3CC}" type="presParOf" srcId="{6E980278-A86B-A344-B889-EE7F0BA37BAE}" destId="{A5D7E850-8833-B741-8493-A85A8D07AAD4}" srcOrd="4" destOrd="0" presId="urn:microsoft.com/office/officeart/2005/8/layout/process4"/>
    <dgm:cxn modelId="{7D402D4C-7C04-CB40-9D4F-56E5AF8B189A}" type="presParOf" srcId="{A5D7E850-8833-B741-8493-A85A8D07AAD4}" destId="{F45172E1-DF4B-E649-BA4D-DB587581B8A2}" srcOrd="0" destOrd="0" presId="urn:microsoft.com/office/officeart/2005/8/layout/process4"/>
    <dgm:cxn modelId="{754C3B4B-53C6-7944-B954-E8B71EEBE23B}" type="presParOf" srcId="{A5D7E850-8833-B741-8493-A85A8D07AAD4}" destId="{31656CD7-58B6-CF48-8740-08DDA07CFF60}" srcOrd="1" destOrd="0" presId="urn:microsoft.com/office/officeart/2005/8/layout/process4"/>
    <dgm:cxn modelId="{CED2C6E9-3399-7242-AC12-BDBA6DF10489}" type="presParOf" srcId="{A5D7E850-8833-B741-8493-A85A8D07AAD4}" destId="{16F1905C-7AC7-164E-AADB-DB1337181311}" srcOrd="2" destOrd="0" presId="urn:microsoft.com/office/officeart/2005/8/layout/process4"/>
    <dgm:cxn modelId="{DB6B6FBF-6C7C-5444-88CE-A40798EC8311}" type="presParOf" srcId="{16F1905C-7AC7-164E-AADB-DB1337181311}" destId="{03CD3DCF-2B69-4C4F-8A16-69CD754A093C}" srcOrd="0" destOrd="0" presId="urn:microsoft.com/office/officeart/2005/8/layout/process4"/>
    <dgm:cxn modelId="{BD670AEC-15D4-3747-A636-797C873A69FA}" type="presParOf" srcId="{16F1905C-7AC7-164E-AADB-DB1337181311}" destId="{B73ADB53-9D08-CC48-8800-20A2D3BBD0E8}"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C09D45-468D-1942-855F-CD8C7CF6596B}" type="doc">
      <dgm:prSet loTypeId="urn:microsoft.com/office/officeart/2005/8/layout/hProcess7" loCatId="" qsTypeId="urn:microsoft.com/office/officeart/2005/8/quickstyle/simple3" qsCatId="simple" csTypeId="urn:microsoft.com/office/officeart/2005/8/colors/colorful1" csCatId="colorful" phldr="1"/>
      <dgm:spPr/>
      <dgm:t>
        <a:bodyPr/>
        <a:lstStyle/>
        <a:p>
          <a:endParaRPr lang="en-US"/>
        </a:p>
      </dgm:t>
    </dgm:pt>
    <dgm:pt modelId="{B2663CE1-59E9-BB4E-9F73-8C23C7BA7962}">
      <dgm:prSet phldrT="[Text]"/>
      <dgm:spPr/>
      <dgm:t>
        <a:bodyPr/>
        <a:lstStyle/>
        <a:p>
          <a:r>
            <a:rPr lang="en-US" dirty="0" smtClean="0"/>
            <a:t>Collect Information</a:t>
          </a:r>
          <a:endParaRPr lang="en-US" dirty="0"/>
        </a:p>
      </dgm:t>
    </dgm:pt>
    <dgm:pt modelId="{895EDF8D-4AC6-F14A-875C-93802B320C9F}" type="parTrans" cxnId="{27C6814C-D262-7345-8BC0-96F61BED0B9F}">
      <dgm:prSet/>
      <dgm:spPr/>
      <dgm:t>
        <a:bodyPr/>
        <a:lstStyle/>
        <a:p>
          <a:endParaRPr lang="en-US"/>
        </a:p>
      </dgm:t>
    </dgm:pt>
    <dgm:pt modelId="{AB35640F-5E7E-8F40-B5E4-4495EDAFB260}" type="sibTrans" cxnId="{27C6814C-D262-7345-8BC0-96F61BED0B9F}">
      <dgm:prSet/>
      <dgm:spPr/>
      <dgm:t>
        <a:bodyPr/>
        <a:lstStyle/>
        <a:p>
          <a:endParaRPr lang="en-US"/>
        </a:p>
      </dgm:t>
    </dgm:pt>
    <dgm:pt modelId="{185BFCB8-9EA0-F941-A0B0-7A798EBB9203}">
      <dgm:prSet phldrT="[Text]"/>
      <dgm:spPr/>
      <dgm:t>
        <a:bodyPr/>
        <a:lstStyle/>
        <a:p>
          <a:r>
            <a:rPr lang="en-US" dirty="0" smtClean="0"/>
            <a:t>Extract Feedback from Zendesk &amp; Store as unstructured data store.</a:t>
          </a:r>
          <a:endParaRPr lang="en-US" dirty="0"/>
        </a:p>
      </dgm:t>
    </dgm:pt>
    <dgm:pt modelId="{A817C686-8C22-0241-B154-5BCC8F174EC3}" type="parTrans" cxnId="{40F53A3F-5B20-4B4A-B6C0-DAB1E1A9B25A}">
      <dgm:prSet/>
      <dgm:spPr/>
      <dgm:t>
        <a:bodyPr/>
        <a:lstStyle/>
        <a:p>
          <a:endParaRPr lang="en-US"/>
        </a:p>
      </dgm:t>
    </dgm:pt>
    <dgm:pt modelId="{C5AEF739-27D8-9C4B-84B4-07BA1FD18A82}" type="sibTrans" cxnId="{40F53A3F-5B20-4B4A-B6C0-DAB1E1A9B25A}">
      <dgm:prSet/>
      <dgm:spPr/>
      <dgm:t>
        <a:bodyPr/>
        <a:lstStyle/>
        <a:p>
          <a:endParaRPr lang="en-US"/>
        </a:p>
      </dgm:t>
    </dgm:pt>
    <dgm:pt modelId="{16F0BF98-1A89-D646-92CC-96F8C4937C57}">
      <dgm:prSet phldrT="[Text]"/>
      <dgm:spPr/>
      <dgm:t>
        <a:bodyPr/>
        <a:lstStyle/>
        <a:p>
          <a:r>
            <a:rPr lang="en-US" dirty="0" smtClean="0"/>
            <a:t>Sentiment Analysis</a:t>
          </a:r>
          <a:endParaRPr lang="en-US" dirty="0"/>
        </a:p>
      </dgm:t>
    </dgm:pt>
    <dgm:pt modelId="{BEC2E92E-997E-4A45-A72A-3C24E056D9C5}" type="parTrans" cxnId="{ECB286AF-237B-5C47-8EC7-28870FF177F1}">
      <dgm:prSet/>
      <dgm:spPr/>
      <dgm:t>
        <a:bodyPr/>
        <a:lstStyle/>
        <a:p>
          <a:endParaRPr lang="en-US"/>
        </a:p>
      </dgm:t>
    </dgm:pt>
    <dgm:pt modelId="{09367357-D61A-4C40-99FF-97358E1B2492}" type="sibTrans" cxnId="{ECB286AF-237B-5C47-8EC7-28870FF177F1}">
      <dgm:prSet/>
      <dgm:spPr/>
      <dgm:t>
        <a:bodyPr/>
        <a:lstStyle/>
        <a:p>
          <a:endParaRPr lang="en-US"/>
        </a:p>
      </dgm:t>
    </dgm:pt>
    <dgm:pt modelId="{836FAD0E-0C73-A44B-B7F7-195CE55386C9}">
      <dgm:prSet phldrT="[Text]"/>
      <dgm:spPr/>
      <dgm:t>
        <a:bodyPr/>
        <a:lstStyle/>
        <a:p>
          <a:r>
            <a:rPr lang="en-US" dirty="0" smtClean="0"/>
            <a:t>Collect customer sentiments and identify from feedback Positive, Negative &amp; Neutral Responses</a:t>
          </a:r>
          <a:endParaRPr lang="en-US" dirty="0"/>
        </a:p>
      </dgm:t>
    </dgm:pt>
    <dgm:pt modelId="{06DBDB38-C60A-2641-B68E-A9B3B0BCE9E7}" type="parTrans" cxnId="{7FFAB984-2CD6-5E40-A575-D57A31B66123}">
      <dgm:prSet/>
      <dgm:spPr/>
      <dgm:t>
        <a:bodyPr/>
        <a:lstStyle/>
        <a:p>
          <a:endParaRPr lang="en-US"/>
        </a:p>
      </dgm:t>
    </dgm:pt>
    <dgm:pt modelId="{60DBA1D8-B71B-C449-8366-AEE7B057384C}" type="sibTrans" cxnId="{7FFAB984-2CD6-5E40-A575-D57A31B66123}">
      <dgm:prSet/>
      <dgm:spPr/>
      <dgm:t>
        <a:bodyPr/>
        <a:lstStyle/>
        <a:p>
          <a:endParaRPr lang="en-US"/>
        </a:p>
      </dgm:t>
    </dgm:pt>
    <dgm:pt modelId="{F48CA1CA-B242-9541-8F22-D1DD6D9188DA}">
      <dgm:prSet phldrT="[Text]"/>
      <dgm:spPr/>
      <dgm:t>
        <a:bodyPr/>
        <a:lstStyle/>
        <a:p>
          <a:r>
            <a:rPr lang="en-US" dirty="0" smtClean="0"/>
            <a:t>Generate Reports</a:t>
          </a:r>
          <a:endParaRPr lang="en-US" dirty="0"/>
        </a:p>
      </dgm:t>
    </dgm:pt>
    <dgm:pt modelId="{9204445C-30F8-854B-9994-1DCC19EB204F}" type="parTrans" cxnId="{FF45BEA1-A5FE-9949-A38B-BF241347D6E4}">
      <dgm:prSet/>
      <dgm:spPr/>
      <dgm:t>
        <a:bodyPr/>
        <a:lstStyle/>
        <a:p>
          <a:endParaRPr lang="en-US"/>
        </a:p>
      </dgm:t>
    </dgm:pt>
    <dgm:pt modelId="{9C4F9872-AB65-6B40-8767-A2CFDC713BA4}" type="sibTrans" cxnId="{FF45BEA1-A5FE-9949-A38B-BF241347D6E4}">
      <dgm:prSet/>
      <dgm:spPr/>
      <dgm:t>
        <a:bodyPr/>
        <a:lstStyle/>
        <a:p>
          <a:endParaRPr lang="en-US"/>
        </a:p>
      </dgm:t>
    </dgm:pt>
    <dgm:pt modelId="{2E7622C8-01CE-4842-B71E-ED0C9370FA20}">
      <dgm:prSet phldrT="[Text]"/>
      <dgm:spPr/>
      <dgm:t>
        <a:bodyPr/>
        <a:lstStyle/>
        <a:p>
          <a:r>
            <a:rPr lang="en-US" dirty="0" smtClean="0"/>
            <a:t>Create Reports and Analysis for C-Level executives to identify: Critical Stats, Moderate State &amp; Awesome States classification of clients</a:t>
          </a:r>
          <a:endParaRPr lang="en-US" dirty="0"/>
        </a:p>
      </dgm:t>
    </dgm:pt>
    <dgm:pt modelId="{AF741F19-99C4-C144-AF59-07FCF4533642}" type="parTrans" cxnId="{B9A2AF30-896C-864C-897B-F5112AD4A215}">
      <dgm:prSet/>
      <dgm:spPr/>
      <dgm:t>
        <a:bodyPr/>
        <a:lstStyle/>
        <a:p>
          <a:endParaRPr lang="en-US"/>
        </a:p>
      </dgm:t>
    </dgm:pt>
    <dgm:pt modelId="{8266212E-EA03-0040-948F-BB79ABC05297}" type="sibTrans" cxnId="{B9A2AF30-896C-864C-897B-F5112AD4A215}">
      <dgm:prSet/>
      <dgm:spPr/>
      <dgm:t>
        <a:bodyPr/>
        <a:lstStyle/>
        <a:p>
          <a:endParaRPr lang="en-US"/>
        </a:p>
      </dgm:t>
    </dgm:pt>
    <dgm:pt modelId="{BCFF8E11-F796-8E49-8C27-EE1C44EE7447}" type="pres">
      <dgm:prSet presAssocID="{6FC09D45-468D-1942-855F-CD8C7CF6596B}" presName="Name0" presStyleCnt="0">
        <dgm:presLayoutVars>
          <dgm:dir/>
          <dgm:animLvl val="lvl"/>
          <dgm:resizeHandles val="exact"/>
        </dgm:presLayoutVars>
      </dgm:prSet>
      <dgm:spPr/>
      <dgm:t>
        <a:bodyPr/>
        <a:lstStyle/>
        <a:p>
          <a:endParaRPr lang="en-US"/>
        </a:p>
      </dgm:t>
    </dgm:pt>
    <dgm:pt modelId="{393750CB-B5A9-A94B-A1A1-D618C31F6772}" type="pres">
      <dgm:prSet presAssocID="{B2663CE1-59E9-BB4E-9F73-8C23C7BA7962}" presName="compositeNode" presStyleCnt="0">
        <dgm:presLayoutVars>
          <dgm:bulletEnabled val="1"/>
        </dgm:presLayoutVars>
      </dgm:prSet>
      <dgm:spPr/>
    </dgm:pt>
    <dgm:pt modelId="{00BBFF61-6084-9642-BCD8-ADE102C4215A}" type="pres">
      <dgm:prSet presAssocID="{B2663CE1-59E9-BB4E-9F73-8C23C7BA7962}" presName="bgRect" presStyleLbl="node1" presStyleIdx="0" presStyleCnt="3"/>
      <dgm:spPr/>
      <dgm:t>
        <a:bodyPr/>
        <a:lstStyle/>
        <a:p>
          <a:endParaRPr lang="en-US"/>
        </a:p>
      </dgm:t>
    </dgm:pt>
    <dgm:pt modelId="{AD0FCBAB-E4C5-9340-9BF9-64BE2E0AE03B}" type="pres">
      <dgm:prSet presAssocID="{B2663CE1-59E9-BB4E-9F73-8C23C7BA7962}" presName="parentNode" presStyleLbl="node1" presStyleIdx="0" presStyleCnt="3">
        <dgm:presLayoutVars>
          <dgm:chMax val="0"/>
          <dgm:bulletEnabled val="1"/>
        </dgm:presLayoutVars>
      </dgm:prSet>
      <dgm:spPr/>
      <dgm:t>
        <a:bodyPr/>
        <a:lstStyle/>
        <a:p>
          <a:endParaRPr lang="en-US"/>
        </a:p>
      </dgm:t>
    </dgm:pt>
    <dgm:pt modelId="{23FA6D39-036C-2C42-9058-FA1EC86B03B4}" type="pres">
      <dgm:prSet presAssocID="{B2663CE1-59E9-BB4E-9F73-8C23C7BA7962}" presName="childNode" presStyleLbl="node1" presStyleIdx="0" presStyleCnt="3">
        <dgm:presLayoutVars>
          <dgm:bulletEnabled val="1"/>
        </dgm:presLayoutVars>
      </dgm:prSet>
      <dgm:spPr/>
      <dgm:t>
        <a:bodyPr/>
        <a:lstStyle/>
        <a:p>
          <a:endParaRPr lang="en-US"/>
        </a:p>
      </dgm:t>
    </dgm:pt>
    <dgm:pt modelId="{D5DCD4E8-4736-F441-BCC5-D08B8D66D958}" type="pres">
      <dgm:prSet presAssocID="{AB35640F-5E7E-8F40-B5E4-4495EDAFB260}" presName="hSp" presStyleCnt="0"/>
      <dgm:spPr/>
    </dgm:pt>
    <dgm:pt modelId="{BEE98BC0-CCBA-1D45-97E1-BFCDEE985034}" type="pres">
      <dgm:prSet presAssocID="{AB35640F-5E7E-8F40-B5E4-4495EDAFB260}" presName="vProcSp" presStyleCnt="0"/>
      <dgm:spPr/>
    </dgm:pt>
    <dgm:pt modelId="{E5414F9C-5E0F-F042-B5FD-6B377052B0CC}" type="pres">
      <dgm:prSet presAssocID="{AB35640F-5E7E-8F40-B5E4-4495EDAFB260}" presName="vSp1" presStyleCnt="0"/>
      <dgm:spPr/>
    </dgm:pt>
    <dgm:pt modelId="{9E89E5EB-C239-9C48-869A-835071A39D92}" type="pres">
      <dgm:prSet presAssocID="{AB35640F-5E7E-8F40-B5E4-4495EDAFB260}" presName="simulatedConn" presStyleLbl="solidFgAcc1" presStyleIdx="0" presStyleCnt="2"/>
      <dgm:spPr/>
    </dgm:pt>
    <dgm:pt modelId="{335E0736-FF0E-B848-AAB1-1C643343623C}" type="pres">
      <dgm:prSet presAssocID="{AB35640F-5E7E-8F40-B5E4-4495EDAFB260}" presName="vSp2" presStyleCnt="0"/>
      <dgm:spPr/>
    </dgm:pt>
    <dgm:pt modelId="{66A226B9-CC84-F842-86F5-8D204B070814}" type="pres">
      <dgm:prSet presAssocID="{AB35640F-5E7E-8F40-B5E4-4495EDAFB260}" presName="sibTrans" presStyleCnt="0"/>
      <dgm:spPr/>
    </dgm:pt>
    <dgm:pt modelId="{4301C5E2-D3D9-DD43-9123-C9183E638B3A}" type="pres">
      <dgm:prSet presAssocID="{16F0BF98-1A89-D646-92CC-96F8C4937C57}" presName="compositeNode" presStyleCnt="0">
        <dgm:presLayoutVars>
          <dgm:bulletEnabled val="1"/>
        </dgm:presLayoutVars>
      </dgm:prSet>
      <dgm:spPr/>
    </dgm:pt>
    <dgm:pt modelId="{3F4A1CE1-1F6D-4549-8C1D-68B34AFA30D0}" type="pres">
      <dgm:prSet presAssocID="{16F0BF98-1A89-D646-92CC-96F8C4937C57}" presName="bgRect" presStyleLbl="node1" presStyleIdx="1" presStyleCnt="3"/>
      <dgm:spPr/>
      <dgm:t>
        <a:bodyPr/>
        <a:lstStyle/>
        <a:p>
          <a:endParaRPr lang="en-US"/>
        </a:p>
      </dgm:t>
    </dgm:pt>
    <dgm:pt modelId="{7B576E3F-8061-404C-9541-A90FD896BCB5}" type="pres">
      <dgm:prSet presAssocID="{16F0BF98-1A89-D646-92CC-96F8C4937C57}" presName="parentNode" presStyleLbl="node1" presStyleIdx="1" presStyleCnt="3">
        <dgm:presLayoutVars>
          <dgm:chMax val="0"/>
          <dgm:bulletEnabled val="1"/>
        </dgm:presLayoutVars>
      </dgm:prSet>
      <dgm:spPr/>
      <dgm:t>
        <a:bodyPr/>
        <a:lstStyle/>
        <a:p>
          <a:endParaRPr lang="en-US"/>
        </a:p>
      </dgm:t>
    </dgm:pt>
    <dgm:pt modelId="{5C8ABE77-F9D8-5249-97CE-7FC9A87DFC82}" type="pres">
      <dgm:prSet presAssocID="{16F0BF98-1A89-D646-92CC-96F8C4937C57}" presName="childNode" presStyleLbl="node1" presStyleIdx="1" presStyleCnt="3">
        <dgm:presLayoutVars>
          <dgm:bulletEnabled val="1"/>
        </dgm:presLayoutVars>
      </dgm:prSet>
      <dgm:spPr/>
      <dgm:t>
        <a:bodyPr/>
        <a:lstStyle/>
        <a:p>
          <a:endParaRPr lang="en-US"/>
        </a:p>
      </dgm:t>
    </dgm:pt>
    <dgm:pt modelId="{FF15E567-01E6-7A46-8941-0D10AE53C427}" type="pres">
      <dgm:prSet presAssocID="{09367357-D61A-4C40-99FF-97358E1B2492}" presName="hSp" presStyleCnt="0"/>
      <dgm:spPr/>
    </dgm:pt>
    <dgm:pt modelId="{F90F2760-6AA5-7146-A947-A4296B67B310}" type="pres">
      <dgm:prSet presAssocID="{09367357-D61A-4C40-99FF-97358E1B2492}" presName="vProcSp" presStyleCnt="0"/>
      <dgm:spPr/>
    </dgm:pt>
    <dgm:pt modelId="{FC19E342-94FD-AA4B-9543-59BCA8722CC7}" type="pres">
      <dgm:prSet presAssocID="{09367357-D61A-4C40-99FF-97358E1B2492}" presName="vSp1" presStyleCnt="0"/>
      <dgm:spPr/>
    </dgm:pt>
    <dgm:pt modelId="{DA1ADB13-EEA4-E24E-9205-C3AD04597380}" type="pres">
      <dgm:prSet presAssocID="{09367357-D61A-4C40-99FF-97358E1B2492}" presName="simulatedConn" presStyleLbl="solidFgAcc1" presStyleIdx="1" presStyleCnt="2"/>
      <dgm:spPr/>
    </dgm:pt>
    <dgm:pt modelId="{F3D76BE7-1774-3D4E-BABE-BF30614379B6}" type="pres">
      <dgm:prSet presAssocID="{09367357-D61A-4C40-99FF-97358E1B2492}" presName="vSp2" presStyleCnt="0"/>
      <dgm:spPr/>
    </dgm:pt>
    <dgm:pt modelId="{2C8C35C8-38D1-9A4B-9308-9C550F32B65F}" type="pres">
      <dgm:prSet presAssocID="{09367357-D61A-4C40-99FF-97358E1B2492}" presName="sibTrans" presStyleCnt="0"/>
      <dgm:spPr/>
    </dgm:pt>
    <dgm:pt modelId="{70646460-1809-B341-91CC-6A985DB46F45}" type="pres">
      <dgm:prSet presAssocID="{F48CA1CA-B242-9541-8F22-D1DD6D9188DA}" presName="compositeNode" presStyleCnt="0">
        <dgm:presLayoutVars>
          <dgm:bulletEnabled val="1"/>
        </dgm:presLayoutVars>
      </dgm:prSet>
      <dgm:spPr/>
    </dgm:pt>
    <dgm:pt modelId="{571A6C43-DC91-1C47-B15D-8612343701F7}" type="pres">
      <dgm:prSet presAssocID="{F48CA1CA-B242-9541-8F22-D1DD6D9188DA}" presName="bgRect" presStyleLbl="node1" presStyleIdx="2" presStyleCnt="3"/>
      <dgm:spPr/>
      <dgm:t>
        <a:bodyPr/>
        <a:lstStyle/>
        <a:p>
          <a:endParaRPr lang="en-US"/>
        </a:p>
      </dgm:t>
    </dgm:pt>
    <dgm:pt modelId="{69D69526-96B3-4B46-BA14-35FE5D566663}" type="pres">
      <dgm:prSet presAssocID="{F48CA1CA-B242-9541-8F22-D1DD6D9188DA}" presName="parentNode" presStyleLbl="node1" presStyleIdx="2" presStyleCnt="3">
        <dgm:presLayoutVars>
          <dgm:chMax val="0"/>
          <dgm:bulletEnabled val="1"/>
        </dgm:presLayoutVars>
      </dgm:prSet>
      <dgm:spPr/>
      <dgm:t>
        <a:bodyPr/>
        <a:lstStyle/>
        <a:p>
          <a:endParaRPr lang="en-US"/>
        </a:p>
      </dgm:t>
    </dgm:pt>
    <dgm:pt modelId="{FF8AD396-407E-D940-B398-4D46700C788E}" type="pres">
      <dgm:prSet presAssocID="{F48CA1CA-B242-9541-8F22-D1DD6D9188DA}" presName="childNode" presStyleLbl="node1" presStyleIdx="2" presStyleCnt="3">
        <dgm:presLayoutVars>
          <dgm:bulletEnabled val="1"/>
        </dgm:presLayoutVars>
      </dgm:prSet>
      <dgm:spPr/>
      <dgm:t>
        <a:bodyPr/>
        <a:lstStyle/>
        <a:p>
          <a:endParaRPr lang="en-US"/>
        </a:p>
      </dgm:t>
    </dgm:pt>
  </dgm:ptLst>
  <dgm:cxnLst>
    <dgm:cxn modelId="{4DD1AACE-A93B-0E4B-AE5D-906C1E184700}" type="presOf" srcId="{16F0BF98-1A89-D646-92CC-96F8C4937C57}" destId="{7B576E3F-8061-404C-9541-A90FD896BCB5}" srcOrd="1" destOrd="0" presId="urn:microsoft.com/office/officeart/2005/8/layout/hProcess7"/>
    <dgm:cxn modelId="{089DDEE0-6E21-ED46-9358-538557004ED4}" type="presOf" srcId="{F48CA1CA-B242-9541-8F22-D1DD6D9188DA}" destId="{69D69526-96B3-4B46-BA14-35FE5D566663}" srcOrd="1" destOrd="0" presId="urn:microsoft.com/office/officeart/2005/8/layout/hProcess7"/>
    <dgm:cxn modelId="{88123F44-991B-B04D-A607-DA77B774CA3A}" type="presOf" srcId="{B2663CE1-59E9-BB4E-9F73-8C23C7BA7962}" destId="{00BBFF61-6084-9642-BCD8-ADE102C4215A}" srcOrd="0" destOrd="0" presId="urn:microsoft.com/office/officeart/2005/8/layout/hProcess7"/>
    <dgm:cxn modelId="{7FFAB984-2CD6-5E40-A575-D57A31B66123}" srcId="{16F0BF98-1A89-D646-92CC-96F8C4937C57}" destId="{836FAD0E-0C73-A44B-B7F7-195CE55386C9}" srcOrd="0" destOrd="0" parTransId="{06DBDB38-C60A-2641-B68E-A9B3B0BCE9E7}" sibTransId="{60DBA1D8-B71B-C449-8366-AEE7B057384C}"/>
    <dgm:cxn modelId="{F6CCDA04-DA27-C94C-A356-230200337F46}" type="presOf" srcId="{16F0BF98-1A89-D646-92CC-96F8C4937C57}" destId="{3F4A1CE1-1F6D-4549-8C1D-68B34AFA30D0}" srcOrd="0" destOrd="0" presId="urn:microsoft.com/office/officeart/2005/8/layout/hProcess7"/>
    <dgm:cxn modelId="{6AB1FCE8-D1EE-3149-9B5D-B68D69FF2AA3}" type="presOf" srcId="{2E7622C8-01CE-4842-B71E-ED0C9370FA20}" destId="{FF8AD396-407E-D940-B398-4D46700C788E}" srcOrd="0" destOrd="0" presId="urn:microsoft.com/office/officeart/2005/8/layout/hProcess7"/>
    <dgm:cxn modelId="{ECB286AF-237B-5C47-8EC7-28870FF177F1}" srcId="{6FC09D45-468D-1942-855F-CD8C7CF6596B}" destId="{16F0BF98-1A89-D646-92CC-96F8C4937C57}" srcOrd="1" destOrd="0" parTransId="{BEC2E92E-997E-4A45-A72A-3C24E056D9C5}" sibTransId="{09367357-D61A-4C40-99FF-97358E1B2492}"/>
    <dgm:cxn modelId="{95FE5067-B95B-FE4B-81DC-E91891B492F8}" type="presOf" srcId="{F48CA1CA-B242-9541-8F22-D1DD6D9188DA}" destId="{571A6C43-DC91-1C47-B15D-8612343701F7}" srcOrd="0" destOrd="0" presId="urn:microsoft.com/office/officeart/2005/8/layout/hProcess7"/>
    <dgm:cxn modelId="{B9A2AF30-896C-864C-897B-F5112AD4A215}" srcId="{F48CA1CA-B242-9541-8F22-D1DD6D9188DA}" destId="{2E7622C8-01CE-4842-B71E-ED0C9370FA20}" srcOrd="0" destOrd="0" parTransId="{AF741F19-99C4-C144-AF59-07FCF4533642}" sibTransId="{8266212E-EA03-0040-948F-BB79ABC05297}"/>
    <dgm:cxn modelId="{40F53A3F-5B20-4B4A-B6C0-DAB1E1A9B25A}" srcId="{B2663CE1-59E9-BB4E-9F73-8C23C7BA7962}" destId="{185BFCB8-9EA0-F941-A0B0-7A798EBB9203}" srcOrd="0" destOrd="0" parTransId="{A817C686-8C22-0241-B154-5BCC8F174EC3}" sibTransId="{C5AEF739-27D8-9C4B-84B4-07BA1FD18A82}"/>
    <dgm:cxn modelId="{3E1825A2-B043-D442-B395-F49908FDD414}" type="presOf" srcId="{836FAD0E-0C73-A44B-B7F7-195CE55386C9}" destId="{5C8ABE77-F9D8-5249-97CE-7FC9A87DFC82}" srcOrd="0" destOrd="0" presId="urn:microsoft.com/office/officeart/2005/8/layout/hProcess7"/>
    <dgm:cxn modelId="{849D6062-7462-B54F-A993-C3080DBACCFD}" type="presOf" srcId="{185BFCB8-9EA0-F941-A0B0-7A798EBB9203}" destId="{23FA6D39-036C-2C42-9058-FA1EC86B03B4}" srcOrd="0" destOrd="0" presId="urn:microsoft.com/office/officeart/2005/8/layout/hProcess7"/>
    <dgm:cxn modelId="{FF45BEA1-A5FE-9949-A38B-BF241347D6E4}" srcId="{6FC09D45-468D-1942-855F-CD8C7CF6596B}" destId="{F48CA1CA-B242-9541-8F22-D1DD6D9188DA}" srcOrd="2" destOrd="0" parTransId="{9204445C-30F8-854B-9994-1DCC19EB204F}" sibTransId="{9C4F9872-AB65-6B40-8767-A2CFDC713BA4}"/>
    <dgm:cxn modelId="{1925A3F6-6D40-A743-9E8D-E6B1B67B4415}" type="presOf" srcId="{B2663CE1-59E9-BB4E-9F73-8C23C7BA7962}" destId="{AD0FCBAB-E4C5-9340-9BF9-64BE2E0AE03B}" srcOrd="1" destOrd="0" presId="urn:microsoft.com/office/officeart/2005/8/layout/hProcess7"/>
    <dgm:cxn modelId="{27C6814C-D262-7345-8BC0-96F61BED0B9F}" srcId="{6FC09D45-468D-1942-855F-CD8C7CF6596B}" destId="{B2663CE1-59E9-BB4E-9F73-8C23C7BA7962}" srcOrd="0" destOrd="0" parTransId="{895EDF8D-4AC6-F14A-875C-93802B320C9F}" sibTransId="{AB35640F-5E7E-8F40-B5E4-4495EDAFB260}"/>
    <dgm:cxn modelId="{55B0884A-1F8A-E04E-ADE2-E5415C8C356E}" type="presOf" srcId="{6FC09D45-468D-1942-855F-CD8C7CF6596B}" destId="{BCFF8E11-F796-8E49-8C27-EE1C44EE7447}" srcOrd="0" destOrd="0" presId="urn:microsoft.com/office/officeart/2005/8/layout/hProcess7"/>
    <dgm:cxn modelId="{DA557078-1897-0D49-8436-D3CEC98A1D02}" type="presParOf" srcId="{BCFF8E11-F796-8E49-8C27-EE1C44EE7447}" destId="{393750CB-B5A9-A94B-A1A1-D618C31F6772}" srcOrd="0" destOrd="0" presId="urn:microsoft.com/office/officeart/2005/8/layout/hProcess7"/>
    <dgm:cxn modelId="{DE132B08-1786-EB4F-9A76-51CAC6FA899F}" type="presParOf" srcId="{393750CB-B5A9-A94B-A1A1-D618C31F6772}" destId="{00BBFF61-6084-9642-BCD8-ADE102C4215A}" srcOrd="0" destOrd="0" presId="urn:microsoft.com/office/officeart/2005/8/layout/hProcess7"/>
    <dgm:cxn modelId="{ADCDBE02-3A95-224C-BE50-72E704867AEF}" type="presParOf" srcId="{393750CB-B5A9-A94B-A1A1-D618C31F6772}" destId="{AD0FCBAB-E4C5-9340-9BF9-64BE2E0AE03B}" srcOrd="1" destOrd="0" presId="urn:microsoft.com/office/officeart/2005/8/layout/hProcess7"/>
    <dgm:cxn modelId="{84723DCB-7052-4F44-81F1-F4D6A1C87FC8}" type="presParOf" srcId="{393750CB-B5A9-A94B-A1A1-D618C31F6772}" destId="{23FA6D39-036C-2C42-9058-FA1EC86B03B4}" srcOrd="2" destOrd="0" presId="urn:microsoft.com/office/officeart/2005/8/layout/hProcess7"/>
    <dgm:cxn modelId="{2A2562CB-D7CA-4748-9A49-2BB330F880D1}" type="presParOf" srcId="{BCFF8E11-F796-8E49-8C27-EE1C44EE7447}" destId="{D5DCD4E8-4736-F441-BCC5-D08B8D66D958}" srcOrd="1" destOrd="0" presId="urn:microsoft.com/office/officeart/2005/8/layout/hProcess7"/>
    <dgm:cxn modelId="{12939E46-935D-3D42-81D0-5E388280D706}" type="presParOf" srcId="{BCFF8E11-F796-8E49-8C27-EE1C44EE7447}" destId="{BEE98BC0-CCBA-1D45-97E1-BFCDEE985034}" srcOrd="2" destOrd="0" presId="urn:microsoft.com/office/officeart/2005/8/layout/hProcess7"/>
    <dgm:cxn modelId="{4BF809E9-2A76-FD45-90FD-EDE21602D9D2}" type="presParOf" srcId="{BEE98BC0-CCBA-1D45-97E1-BFCDEE985034}" destId="{E5414F9C-5E0F-F042-B5FD-6B377052B0CC}" srcOrd="0" destOrd="0" presId="urn:microsoft.com/office/officeart/2005/8/layout/hProcess7"/>
    <dgm:cxn modelId="{C3181782-7FA4-004E-A1E8-AEEB337C11D0}" type="presParOf" srcId="{BEE98BC0-CCBA-1D45-97E1-BFCDEE985034}" destId="{9E89E5EB-C239-9C48-869A-835071A39D92}" srcOrd="1" destOrd="0" presId="urn:microsoft.com/office/officeart/2005/8/layout/hProcess7"/>
    <dgm:cxn modelId="{2F3D9B22-2FB2-7341-9EFB-6C37E7E6332A}" type="presParOf" srcId="{BEE98BC0-CCBA-1D45-97E1-BFCDEE985034}" destId="{335E0736-FF0E-B848-AAB1-1C643343623C}" srcOrd="2" destOrd="0" presId="urn:microsoft.com/office/officeart/2005/8/layout/hProcess7"/>
    <dgm:cxn modelId="{F5A55883-C8D1-6148-A8E0-ADAE6B964B40}" type="presParOf" srcId="{BCFF8E11-F796-8E49-8C27-EE1C44EE7447}" destId="{66A226B9-CC84-F842-86F5-8D204B070814}" srcOrd="3" destOrd="0" presId="urn:microsoft.com/office/officeart/2005/8/layout/hProcess7"/>
    <dgm:cxn modelId="{F49CDF6B-BB74-314E-97C2-654441039DC0}" type="presParOf" srcId="{BCFF8E11-F796-8E49-8C27-EE1C44EE7447}" destId="{4301C5E2-D3D9-DD43-9123-C9183E638B3A}" srcOrd="4" destOrd="0" presId="urn:microsoft.com/office/officeart/2005/8/layout/hProcess7"/>
    <dgm:cxn modelId="{B3B38C42-F466-3F49-BD70-B391D0B87CF8}" type="presParOf" srcId="{4301C5E2-D3D9-DD43-9123-C9183E638B3A}" destId="{3F4A1CE1-1F6D-4549-8C1D-68B34AFA30D0}" srcOrd="0" destOrd="0" presId="urn:microsoft.com/office/officeart/2005/8/layout/hProcess7"/>
    <dgm:cxn modelId="{1AE155C4-1FBB-C048-935E-250FDAEB4C8B}" type="presParOf" srcId="{4301C5E2-D3D9-DD43-9123-C9183E638B3A}" destId="{7B576E3F-8061-404C-9541-A90FD896BCB5}" srcOrd="1" destOrd="0" presId="urn:microsoft.com/office/officeart/2005/8/layout/hProcess7"/>
    <dgm:cxn modelId="{9EB2717B-B6C8-F84D-BA32-5E9E09CCF94F}" type="presParOf" srcId="{4301C5E2-D3D9-DD43-9123-C9183E638B3A}" destId="{5C8ABE77-F9D8-5249-97CE-7FC9A87DFC82}" srcOrd="2" destOrd="0" presId="urn:microsoft.com/office/officeart/2005/8/layout/hProcess7"/>
    <dgm:cxn modelId="{7AB57689-0AEA-3248-AC33-C8B6412945BA}" type="presParOf" srcId="{BCFF8E11-F796-8E49-8C27-EE1C44EE7447}" destId="{FF15E567-01E6-7A46-8941-0D10AE53C427}" srcOrd="5" destOrd="0" presId="urn:microsoft.com/office/officeart/2005/8/layout/hProcess7"/>
    <dgm:cxn modelId="{95D4CAA5-06F9-6441-A4BA-0EB409A49629}" type="presParOf" srcId="{BCFF8E11-F796-8E49-8C27-EE1C44EE7447}" destId="{F90F2760-6AA5-7146-A947-A4296B67B310}" srcOrd="6" destOrd="0" presId="urn:microsoft.com/office/officeart/2005/8/layout/hProcess7"/>
    <dgm:cxn modelId="{5DAF1711-CA4F-1A46-9CD5-EE3FB66D5821}" type="presParOf" srcId="{F90F2760-6AA5-7146-A947-A4296B67B310}" destId="{FC19E342-94FD-AA4B-9543-59BCA8722CC7}" srcOrd="0" destOrd="0" presId="urn:microsoft.com/office/officeart/2005/8/layout/hProcess7"/>
    <dgm:cxn modelId="{85F8A96C-829C-F246-9E91-BF287117BE6F}" type="presParOf" srcId="{F90F2760-6AA5-7146-A947-A4296B67B310}" destId="{DA1ADB13-EEA4-E24E-9205-C3AD04597380}" srcOrd="1" destOrd="0" presId="urn:microsoft.com/office/officeart/2005/8/layout/hProcess7"/>
    <dgm:cxn modelId="{AF52EBA3-E0C3-4F4A-BF50-BD76E11FC77E}" type="presParOf" srcId="{F90F2760-6AA5-7146-A947-A4296B67B310}" destId="{F3D76BE7-1774-3D4E-BABE-BF30614379B6}" srcOrd="2" destOrd="0" presId="urn:microsoft.com/office/officeart/2005/8/layout/hProcess7"/>
    <dgm:cxn modelId="{CB1A8A50-4F64-B54F-AF8F-D2D865CF1754}" type="presParOf" srcId="{BCFF8E11-F796-8E49-8C27-EE1C44EE7447}" destId="{2C8C35C8-38D1-9A4B-9308-9C550F32B65F}" srcOrd="7" destOrd="0" presId="urn:microsoft.com/office/officeart/2005/8/layout/hProcess7"/>
    <dgm:cxn modelId="{C22F655B-8F9B-0A43-B5BA-EF3DD94755F8}" type="presParOf" srcId="{BCFF8E11-F796-8E49-8C27-EE1C44EE7447}" destId="{70646460-1809-B341-91CC-6A985DB46F45}" srcOrd="8" destOrd="0" presId="urn:microsoft.com/office/officeart/2005/8/layout/hProcess7"/>
    <dgm:cxn modelId="{7BBE879B-41E4-7842-BEFD-57C4FBCAA834}" type="presParOf" srcId="{70646460-1809-B341-91CC-6A985DB46F45}" destId="{571A6C43-DC91-1C47-B15D-8612343701F7}" srcOrd="0" destOrd="0" presId="urn:microsoft.com/office/officeart/2005/8/layout/hProcess7"/>
    <dgm:cxn modelId="{BE57BAD3-2280-F240-9974-3CC8D75CFDA6}" type="presParOf" srcId="{70646460-1809-B341-91CC-6A985DB46F45}" destId="{69D69526-96B3-4B46-BA14-35FE5D566663}" srcOrd="1" destOrd="0" presId="urn:microsoft.com/office/officeart/2005/8/layout/hProcess7"/>
    <dgm:cxn modelId="{1983F3DC-5F30-174A-A789-E7D4402E882F}" type="presParOf" srcId="{70646460-1809-B341-91CC-6A985DB46F45}" destId="{FF8AD396-407E-D940-B398-4D46700C788E}" srcOrd="2"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A82DA7-1E13-1C44-94F9-E7729698598E}">
      <dsp:nvSpPr>
        <dsp:cNvPr id="0" name=""/>
        <dsp:cNvSpPr/>
      </dsp:nvSpPr>
      <dsp:spPr>
        <a:xfrm>
          <a:off x="0" y="3059187"/>
          <a:ext cx="4600073" cy="1004093"/>
        </a:xfrm>
        <a:prstGeom prst="rect">
          <a:avLst/>
        </a:prstGeom>
        <a:gradFill rotWithShape="0">
          <a:gsLst>
            <a:gs pos="0">
              <a:schemeClr val="accent4">
                <a:hueOff val="0"/>
                <a:satOff val="0"/>
                <a:lumOff val="0"/>
                <a:alphaOff val="0"/>
                <a:tint val="100000"/>
                <a:shade val="100000"/>
                <a:satMod val="129999"/>
              </a:schemeClr>
            </a:gs>
            <a:gs pos="100000">
              <a:schemeClr val="accent4">
                <a:hueOff val="0"/>
                <a:satOff val="0"/>
                <a:lumOff val="0"/>
                <a:alphaOff val="0"/>
                <a:tint val="50000"/>
                <a:shade val="100000"/>
                <a:satMod val="350000"/>
              </a:schemeClr>
            </a:gs>
          </a:gsLst>
          <a:lin ang="16200000" scaled="0"/>
        </a:gradFill>
        <a:ln>
          <a:noFill/>
        </a:ln>
        <a:effectLst>
          <a:outerShdw blurRad="381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lvl="0" algn="ctr" defTabSz="844550">
            <a:lnSpc>
              <a:spcPct val="90000"/>
            </a:lnSpc>
            <a:spcBef>
              <a:spcPct val="0"/>
            </a:spcBef>
            <a:spcAft>
              <a:spcPct val="35000"/>
            </a:spcAft>
          </a:pPr>
          <a:r>
            <a:rPr lang="en-US" sz="1900" kern="1200" dirty="0" smtClean="0"/>
            <a:t>Showcase Reports</a:t>
          </a:r>
          <a:endParaRPr lang="en-US" sz="1900" kern="1200" dirty="0"/>
        </a:p>
      </dsp:txBody>
      <dsp:txXfrm>
        <a:off x="0" y="3059187"/>
        <a:ext cx="4600073" cy="542210"/>
      </dsp:txXfrm>
    </dsp:sp>
    <dsp:sp modelId="{0D5D03CA-E4BD-0247-9BFF-07C1193AC04F}">
      <dsp:nvSpPr>
        <dsp:cNvPr id="0" name=""/>
        <dsp:cNvSpPr/>
      </dsp:nvSpPr>
      <dsp:spPr>
        <a:xfrm>
          <a:off x="0" y="3581316"/>
          <a:ext cx="2300036" cy="461883"/>
        </a:xfrm>
        <a:prstGeom prst="rect">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lvl="0" algn="ctr" defTabSz="666750">
            <a:lnSpc>
              <a:spcPct val="90000"/>
            </a:lnSpc>
            <a:spcBef>
              <a:spcPct val="0"/>
            </a:spcBef>
            <a:spcAft>
              <a:spcPct val="35000"/>
            </a:spcAft>
          </a:pPr>
          <a:r>
            <a:rPr lang="en-US" sz="1500" kern="1200" dirty="0" smtClean="0"/>
            <a:t>Data as Analytical</a:t>
          </a:r>
          <a:endParaRPr lang="en-US" sz="1500" kern="1200" dirty="0"/>
        </a:p>
      </dsp:txBody>
      <dsp:txXfrm>
        <a:off x="0" y="3581316"/>
        <a:ext cx="2300036" cy="461883"/>
      </dsp:txXfrm>
    </dsp:sp>
    <dsp:sp modelId="{24F528D4-CF83-B346-8081-01623C86ECE3}">
      <dsp:nvSpPr>
        <dsp:cNvPr id="0" name=""/>
        <dsp:cNvSpPr/>
      </dsp:nvSpPr>
      <dsp:spPr>
        <a:xfrm>
          <a:off x="2300036" y="3581316"/>
          <a:ext cx="2300036" cy="461883"/>
        </a:xfrm>
        <a:prstGeom prst="rect">
          <a:avLst/>
        </a:prstGeom>
        <a:solidFill>
          <a:schemeClr val="accent4">
            <a:tint val="40000"/>
            <a:alpha val="90000"/>
            <a:hueOff val="-1152970"/>
            <a:satOff val="7507"/>
            <a:lumOff val="682"/>
            <a:alphaOff val="0"/>
          </a:schemeClr>
        </a:solidFill>
        <a:ln w="9525" cap="flat" cmpd="sng" algn="ctr">
          <a:solidFill>
            <a:schemeClr val="accent4">
              <a:tint val="40000"/>
              <a:alpha val="90000"/>
              <a:hueOff val="-1152970"/>
              <a:satOff val="7507"/>
              <a:lumOff val="68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lvl="0" algn="ctr" defTabSz="666750">
            <a:lnSpc>
              <a:spcPct val="90000"/>
            </a:lnSpc>
            <a:spcBef>
              <a:spcPct val="0"/>
            </a:spcBef>
            <a:spcAft>
              <a:spcPct val="35000"/>
            </a:spcAft>
          </a:pPr>
          <a:r>
            <a:rPr lang="en-US" sz="1500" kern="1200" dirty="0" smtClean="0"/>
            <a:t>Segment Data in any format</a:t>
          </a:r>
          <a:endParaRPr lang="en-US" sz="1500" kern="1200" dirty="0"/>
        </a:p>
      </dsp:txBody>
      <dsp:txXfrm>
        <a:off x="2300036" y="3581316"/>
        <a:ext cx="2300036" cy="461883"/>
      </dsp:txXfrm>
    </dsp:sp>
    <dsp:sp modelId="{1653858D-9021-B34A-911B-9BCE4CB09732}">
      <dsp:nvSpPr>
        <dsp:cNvPr id="0" name=""/>
        <dsp:cNvSpPr/>
      </dsp:nvSpPr>
      <dsp:spPr>
        <a:xfrm rot="10800000">
          <a:off x="0" y="1529953"/>
          <a:ext cx="4600073" cy="1544296"/>
        </a:xfrm>
        <a:prstGeom prst="upArrowCallout">
          <a:avLst/>
        </a:prstGeom>
        <a:gradFill rotWithShape="0">
          <a:gsLst>
            <a:gs pos="0">
              <a:schemeClr val="accent4">
                <a:hueOff val="-2319250"/>
                <a:satOff val="10233"/>
                <a:lumOff val="4020"/>
                <a:alphaOff val="0"/>
                <a:tint val="100000"/>
                <a:shade val="100000"/>
                <a:satMod val="129999"/>
              </a:schemeClr>
            </a:gs>
            <a:gs pos="100000">
              <a:schemeClr val="accent4">
                <a:hueOff val="-2319250"/>
                <a:satOff val="10233"/>
                <a:lumOff val="4020"/>
                <a:alphaOff val="0"/>
                <a:tint val="50000"/>
                <a:shade val="100000"/>
                <a:satMod val="350000"/>
              </a:schemeClr>
            </a:gs>
          </a:gsLst>
          <a:lin ang="16200000" scaled="0"/>
        </a:gradFill>
        <a:ln>
          <a:noFill/>
        </a:ln>
        <a:effectLst>
          <a:outerShdw blurRad="381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lvl="0" algn="ctr" defTabSz="844550">
            <a:lnSpc>
              <a:spcPct val="90000"/>
            </a:lnSpc>
            <a:spcBef>
              <a:spcPct val="0"/>
            </a:spcBef>
            <a:spcAft>
              <a:spcPct val="35000"/>
            </a:spcAft>
          </a:pPr>
          <a:r>
            <a:rPr lang="en-US" sz="1900" kern="1200" dirty="0" smtClean="0"/>
            <a:t>Validation Entity Relationship</a:t>
          </a:r>
          <a:endParaRPr lang="en-US" sz="1900" kern="1200" dirty="0"/>
        </a:p>
      </dsp:txBody>
      <dsp:txXfrm rot="-10800000">
        <a:off x="0" y="1529953"/>
        <a:ext cx="4600073" cy="542047"/>
      </dsp:txXfrm>
    </dsp:sp>
    <dsp:sp modelId="{D8A917BC-513B-764F-A74A-810AC110526A}">
      <dsp:nvSpPr>
        <dsp:cNvPr id="0" name=""/>
        <dsp:cNvSpPr/>
      </dsp:nvSpPr>
      <dsp:spPr>
        <a:xfrm>
          <a:off x="0" y="2072001"/>
          <a:ext cx="2300036" cy="461744"/>
        </a:xfrm>
        <a:prstGeom prst="rect">
          <a:avLst/>
        </a:prstGeom>
        <a:solidFill>
          <a:schemeClr val="accent4">
            <a:tint val="40000"/>
            <a:alpha val="90000"/>
            <a:hueOff val="-2305940"/>
            <a:satOff val="15014"/>
            <a:lumOff val="1363"/>
            <a:alphaOff val="0"/>
          </a:schemeClr>
        </a:solidFill>
        <a:ln w="9525" cap="flat" cmpd="sng" algn="ctr">
          <a:solidFill>
            <a:schemeClr val="accent4">
              <a:tint val="40000"/>
              <a:alpha val="90000"/>
              <a:hueOff val="-2305940"/>
              <a:satOff val="15014"/>
              <a:lumOff val="136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lvl="0" algn="ctr" defTabSz="666750">
            <a:lnSpc>
              <a:spcPct val="90000"/>
            </a:lnSpc>
            <a:spcBef>
              <a:spcPct val="0"/>
            </a:spcBef>
            <a:spcAft>
              <a:spcPct val="35000"/>
            </a:spcAft>
          </a:pPr>
          <a:r>
            <a:rPr lang="en-US" sz="1500" kern="1200" dirty="0" smtClean="0"/>
            <a:t>Phrases of Speech</a:t>
          </a:r>
          <a:endParaRPr lang="en-US" sz="1500" kern="1200" dirty="0"/>
        </a:p>
      </dsp:txBody>
      <dsp:txXfrm>
        <a:off x="0" y="2072001"/>
        <a:ext cx="2300036" cy="461744"/>
      </dsp:txXfrm>
    </dsp:sp>
    <dsp:sp modelId="{B14BD6A0-3C08-DE46-AB8D-34BC1873AACF}">
      <dsp:nvSpPr>
        <dsp:cNvPr id="0" name=""/>
        <dsp:cNvSpPr/>
      </dsp:nvSpPr>
      <dsp:spPr>
        <a:xfrm>
          <a:off x="2300036" y="2072001"/>
          <a:ext cx="2300036" cy="461744"/>
        </a:xfrm>
        <a:prstGeom prst="rect">
          <a:avLst/>
        </a:prstGeom>
        <a:solidFill>
          <a:schemeClr val="accent4">
            <a:tint val="40000"/>
            <a:alpha val="90000"/>
            <a:hueOff val="-3458910"/>
            <a:satOff val="22521"/>
            <a:lumOff val="2045"/>
            <a:alphaOff val="0"/>
          </a:schemeClr>
        </a:solidFill>
        <a:ln w="9525" cap="flat" cmpd="sng" algn="ctr">
          <a:solidFill>
            <a:schemeClr val="accent4">
              <a:tint val="40000"/>
              <a:alpha val="90000"/>
              <a:hueOff val="-3458910"/>
              <a:satOff val="22521"/>
              <a:lumOff val="204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lvl="0" algn="ctr" defTabSz="666750">
            <a:lnSpc>
              <a:spcPct val="90000"/>
            </a:lnSpc>
            <a:spcBef>
              <a:spcPct val="0"/>
            </a:spcBef>
            <a:spcAft>
              <a:spcPct val="35000"/>
            </a:spcAft>
          </a:pPr>
          <a:r>
            <a:rPr lang="en-US" sz="1500" kern="1200" dirty="0" smtClean="0"/>
            <a:t>Dictionary of Terms &amp; Context</a:t>
          </a:r>
          <a:endParaRPr lang="en-US" sz="1500" kern="1200" dirty="0"/>
        </a:p>
      </dsp:txBody>
      <dsp:txXfrm>
        <a:off x="2300036" y="2072001"/>
        <a:ext cx="2300036" cy="461744"/>
      </dsp:txXfrm>
    </dsp:sp>
    <dsp:sp modelId="{31656CD7-58B6-CF48-8740-08DDA07CFF60}">
      <dsp:nvSpPr>
        <dsp:cNvPr id="0" name=""/>
        <dsp:cNvSpPr/>
      </dsp:nvSpPr>
      <dsp:spPr>
        <a:xfrm rot="10800000">
          <a:off x="0" y="718"/>
          <a:ext cx="4600073" cy="1544296"/>
        </a:xfrm>
        <a:prstGeom prst="upArrowCallout">
          <a:avLst/>
        </a:prstGeom>
        <a:gradFill rotWithShape="0">
          <a:gsLst>
            <a:gs pos="0">
              <a:schemeClr val="accent4">
                <a:hueOff val="-4638499"/>
                <a:satOff val="20466"/>
                <a:lumOff val="8040"/>
                <a:alphaOff val="0"/>
                <a:tint val="100000"/>
                <a:shade val="100000"/>
                <a:satMod val="129999"/>
              </a:schemeClr>
            </a:gs>
            <a:gs pos="100000">
              <a:schemeClr val="accent4">
                <a:hueOff val="-4638499"/>
                <a:satOff val="20466"/>
                <a:lumOff val="8040"/>
                <a:alphaOff val="0"/>
                <a:tint val="50000"/>
                <a:shade val="100000"/>
                <a:satMod val="350000"/>
              </a:schemeClr>
            </a:gs>
          </a:gsLst>
          <a:lin ang="16200000" scaled="0"/>
        </a:gradFill>
        <a:ln>
          <a:noFill/>
        </a:ln>
        <a:effectLst>
          <a:outerShdw blurRad="381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lvl="0" algn="ctr" defTabSz="844550">
            <a:lnSpc>
              <a:spcPct val="90000"/>
            </a:lnSpc>
            <a:spcBef>
              <a:spcPct val="0"/>
            </a:spcBef>
            <a:spcAft>
              <a:spcPct val="35000"/>
            </a:spcAft>
          </a:pPr>
          <a:r>
            <a:rPr lang="en-US" sz="1900" kern="1200" dirty="0" smtClean="0"/>
            <a:t>Download data from site</a:t>
          </a:r>
          <a:endParaRPr lang="en-US" sz="1900" kern="1200" dirty="0"/>
        </a:p>
      </dsp:txBody>
      <dsp:txXfrm rot="-10800000">
        <a:off x="0" y="718"/>
        <a:ext cx="4600073" cy="542047"/>
      </dsp:txXfrm>
    </dsp:sp>
    <dsp:sp modelId="{03CD3DCF-2B69-4C4F-8A16-69CD754A093C}">
      <dsp:nvSpPr>
        <dsp:cNvPr id="0" name=""/>
        <dsp:cNvSpPr/>
      </dsp:nvSpPr>
      <dsp:spPr>
        <a:xfrm>
          <a:off x="0" y="542766"/>
          <a:ext cx="2300036" cy="461744"/>
        </a:xfrm>
        <a:prstGeom prst="rect">
          <a:avLst/>
        </a:prstGeom>
        <a:solidFill>
          <a:schemeClr val="accent4">
            <a:tint val="40000"/>
            <a:alpha val="90000"/>
            <a:hueOff val="-4611880"/>
            <a:satOff val="30028"/>
            <a:lumOff val="2726"/>
            <a:alphaOff val="0"/>
          </a:schemeClr>
        </a:solidFill>
        <a:ln w="9525" cap="flat" cmpd="sng" algn="ctr">
          <a:solidFill>
            <a:schemeClr val="accent4">
              <a:tint val="40000"/>
              <a:alpha val="90000"/>
              <a:hueOff val="-4611880"/>
              <a:satOff val="30028"/>
              <a:lumOff val="272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lvl="0" algn="ctr" defTabSz="666750">
            <a:lnSpc>
              <a:spcPct val="90000"/>
            </a:lnSpc>
            <a:spcBef>
              <a:spcPct val="0"/>
            </a:spcBef>
            <a:spcAft>
              <a:spcPct val="35000"/>
            </a:spcAft>
          </a:pPr>
          <a:r>
            <a:rPr lang="en-US" sz="1500" kern="1200" dirty="0" smtClean="0"/>
            <a:t>Convert data to excel</a:t>
          </a:r>
          <a:endParaRPr lang="en-US" sz="1500" kern="1200" dirty="0"/>
        </a:p>
      </dsp:txBody>
      <dsp:txXfrm>
        <a:off x="0" y="542766"/>
        <a:ext cx="2300036" cy="461744"/>
      </dsp:txXfrm>
    </dsp:sp>
    <dsp:sp modelId="{B73ADB53-9D08-CC48-8800-20A2D3BBD0E8}">
      <dsp:nvSpPr>
        <dsp:cNvPr id="0" name=""/>
        <dsp:cNvSpPr/>
      </dsp:nvSpPr>
      <dsp:spPr>
        <a:xfrm>
          <a:off x="2300036" y="542766"/>
          <a:ext cx="2300036" cy="461744"/>
        </a:xfrm>
        <a:prstGeom prst="rect">
          <a:avLst/>
        </a:prstGeom>
        <a:solidFill>
          <a:schemeClr val="accent4">
            <a:tint val="40000"/>
            <a:alpha val="90000"/>
            <a:hueOff val="-5764850"/>
            <a:satOff val="37535"/>
            <a:lumOff val="3408"/>
            <a:alphaOff val="0"/>
          </a:schemeClr>
        </a:solidFill>
        <a:ln w="9525" cap="flat" cmpd="sng" algn="ctr">
          <a:solidFill>
            <a:schemeClr val="accent4">
              <a:tint val="40000"/>
              <a:alpha val="90000"/>
              <a:hueOff val="-5764850"/>
              <a:satOff val="37535"/>
              <a:lumOff val="340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lvl="0" algn="ctr" defTabSz="666750">
            <a:lnSpc>
              <a:spcPct val="90000"/>
            </a:lnSpc>
            <a:spcBef>
              <a:spcPct val="0"/>
            </a:spcBef>
            <a:spcAft>
              <a:spcPct val="35000"/>
            </a:spcAft>
          </a:pPr>
          <a:r>
            <a:rPr lang="en-US" sz="1500" kern="1200" dirty="0" smtClean="0"/>
            <a:t>Terms &amp; Frequency</a:t>
          </a:r>
          <a:endParaRPr lang="en-US" sz="1500" kern="1200" dirty="0"/>
        </a:p>
      </dsp:txBody>
      <dsp:txXfrm>
        <a:off x="2300036" y="542766"/>
        <a:ext cx="2300036" cy="4617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BBFF61-6084-9642-BCD8-ADE102C4215A}">
      <dsp:nvSpPr>
        <dsp:cNvPr id="0" name=""/>
        <dsp:cNvSpPr/>
      </dsp:nvSpPr>
      <dsp:spPr>
        <a:xfrm>
          <a:off x="461" y="840779"/>
          <a:ext cx="1985367" cy="2382440"/>
        </a:xfrm>
        <a:prstGeom prst="roundRect">
          <a:avLst>
            <a:gd name="adj" fmla="val 5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38100" dist="230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61722" rIns="80010" bIns="0" numCol="1" spcCol="1270" anchor="t" anchorCtr="0">
          <a:noAutofit/>
        </a:bodyPr>
        <a:lstStyle/>
        <a:p>
          <a:pPr lvl="0" algn="r" defTabSz="800100">
            <a:lnSpc>
              <a:spcPct val="90000"/>
            </a:lnSpc>
            <a:spcBef>
              <a:spcPct val="0"/>
            </a:spcBef>
            <a:spcAft>
              <a:spcPct val="35000"/>
            </a:spcAft>
          </a:pPr>
          <a:r>
            <a:rPr lang="en-US" sz="1800" kern="1200" dirty="0" smtClean="0"/>
            <a:t>Collect Information</a:t>
          </a:r>
          <a:endParaRPr lang="en-US" sz="1800" kern="1200" dirty="0"/>
        </a:p>
      </dsp:txBody>
      <dsp:txXfrm rot="16200000">
        <a:off x="-777802" y="1619043"/>
        <a:ext cx="1953601" cy="397073"/>
      </dsp:txXfrm>
    </dsp:sp>
    <dsp:sp modelId="{23FA6D39-036C-2C42-9058-FA1EC86B03B4}">
      <dsp:nvSpPr>
        <dsp:cNvPr id="0" name=""/>
        <dsp:cNvSpPr/>
      </dsp:nvSpPr>
      <dsp:spPr>
        <a:xfrm>
          <a:off x="397534" y="840779"/>
          <a:ext cx="1479098" cy="2382440"/>
        </a:xfrm>
        <a:prstGeom prst="rect">
          <a:avLst/>
        </a:prstGeom>
        <a:noFill/>
        <a:ln>
          <a:noFill/>
        </a:ln>
        <a:effectLst>
          <a:outerShdw blurRad="38100" dist="23000" dir="5400000" rotWithShape="0">
            <a:srgbClr val="000000">
              <a:alpha val="35000"/>
            </a:srgbClr>
          </a:outerShdw>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54864" rIns="0" bIns="0" numCol="1" spcCol="1270" anchor="t" anchorCtr="0">
          <a:noAutofit/>
        </a:bodyPr>
        <a:lstStyle/>
        <a:p>
          <a:pPr lvl="0" algn="l" defTabSz="711200">
            <a:lnSpc>
              <a:spcPct val="90000"/>
            </a:lnSpc>
            <a:spcBef>
              <a:spcPct val="0"/>
            </a:spcBef>
            <a:spcAft>
              <a:spcPct val="35000"/>
            </a:spcAft>
          </a:pPr>
          <a:r>
            <a:rPr lang="en-US" sz="1600" kern="1200" dirty="0" smtClean="0"/>
            <a:t>Extract Feedback from Zendesk &amp; Store as unstructured data store.</a:t>
          </a:r>
          <a:endParaRPr lang="en-US" sz="1600" kern="1200" dirty="0"/>
        </a:p>
      </dsp:txBody>
      <dsp:txXfrm>
        <a:off x="397534" y="840779"/>
        <a:ext cx="1479098" cy="2382440"/>
      </dsp:txXfrm>
    </dsp:sp>
    <dsp:sp modelId="{3F4A1CE1-1F6D-4549-8C1D-68B34AFA30D0}">
      <dsp:nvSpPr>
        <dsp:cNvPr id="0" name=""/>
        <dsp:cNvSpPr/>
      </dsp:nvSpPr>
      <dsp:spPr>
        <a:xfrm>
          <a:off x="2055316" y="840779"/>
          <a:ext cx="1985367" cy="2382440"/>
        </a:xfrm>
        <a:prstGeom prst="roundRect">
          <a:avLst>
            <a:gd name="adj" fmla="val 5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38100" dist="230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61722" rIns="80010" bIns="0" numCol="1" spcCol="1270" anchor="t" anchorCtr="0">
          <a:noAutofit/>
        </a:bodyPr>
        <a:lstStyle/>
        <a:p>
          <a:pPr lvl="0" algn="r" defTabSz="800100">
            <a:lnSpc>
              <a:spcPct val="90000"/>
            </a:lnSpc>
            <a:spcBef>
              <a:spcPct val="0"/>
            </a:spcBef>
            <a:spcAft>
              <a:spcPct val="35000"/>
            </a:spcAft>
          </a:pPr>
          <a:r>
            <a:rPr lang="en-US" sz="1800" kern="1200" dirty="0" smtClean="0"/>
            <a:t>Sentiment Analysis</a:t>
          </a:r>
          <a:endParaRPr lang="en-US" sz="1800" kern="1200" dirty="0"/>
        </a:p>
      </dsp:txBody>
      <dsp:txXfrm rot="16200000">
        <a:off x="1277052" y="1619043"/>
        <a:ext cx="1953601" cy="397073"/>
      </dsp:txXfrm>
    </dsp:sp>
    <dsp:sp modelId="{9E89E5EB-C239-9C48-869A-835071A39D92}">
      <dsp:nvSpPr>
        <dsp:cNvPr id="0" name=""/>
        <dsp:cNvSpPr/>
      </dsp:nvSpPr>
      <dsp:spPr>
        <a:xfrm rot="5400000">
          <a:off x="1890224" y="2733758"/>
          <a:ext cx="350036" cy="297805"/>
        </a:xfrm>
        <a:prstGeom prst="flowChartExtra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5C8ABE77-F9D8-5249-97CE-7FC9A87DFC82}">
      <dsp:nvSpPr>
        <dsp:cNvPr id="0" name=""/>
        <dsp:cNvSpPr/>
      </dsp:nvSpPr>
      <dsp:spPr>
        <a:xfrm>
          <a:off x="2452389" y="840779"/>
          <a:ext cx="1479098" cy="2382440"/>
        </a:xfrm>
        <a:prstGeom prst="rect">
          <a:avLst/>
        </a:prstGeom>
        <a:noFill/>
        <a:ln>
          <a:noFill/>
        </a:ln>
        <a:effectLst>
          <a:outerShdw blurRad="38100" dist="23000" dir="5400000" rotWithShape="0">
            <a:srgbClr val="000000">
              <a:alpha val="35000"/>
            </a:srgbClr>
          </a:outerShdw>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54864" rIns="0" bIns="0" numCol="1" spcCol="1270" anchor="t" anchorCtr="0">
          <a:noAutofit/>
        </a:bodyPr>
        <a:lstStyle/>
        <a:p>
          <a:pPr lvl="0" algn="l" defTabSz="711200">
            <a:lnSpc>
              <a:spcPct val="90000"/>
            </a:lnSpc>
            <a:spcBef>
              <a:spcPct val="0"/>
            </a:spcBef>
            <a:spcAft>
              <a:spcPct val="35000"/>
            </a:spcAft>
          </a:pPr>
          <a:r>
            <a:rPr lang="en-US" sz="1600" kern="1200" dirty="0" smtClean="0"/>
            <a:t>Collect customer sentiments and identify from feedback Positive, Negative &amp; Neutral Responses</a:t>
          </a:r>
          <a:endParaRPr lang="en-US" sz="1600" kern="1200" dirty="0"/>
        </a:p>
      </dsp:txBody>
      <dsp:txXfrm>
        <a:off x="2452389" y="840779"/>
        <a:ext cx="1479098" cy="2382440"/>
      </dsp:txXfrm>
    </dsp:sp>
    <dsp:sp modelId="{571A6C43-DC91-1C47-B15D-8612343701F7}">
      <dsp:nvSpPr>
        <dsp:cNvPr id="0" name=""/>
        <dsp:cNvSpPr/>
      </dsp:nvSpPr>
      <dsp:spPr>
        <a:xfrm>
          <a:off x="4110171" y="840779"/>
          <a:ext cx="1985367" cy="2382440"/>
        </a:xfrm>
        <a:prstGeom prst="roundRect">
          <a:avLst>
            <a:gd name="adj" fmla="val 5000"/>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38100" dist="23000" dir="5400000" rotWithShape="0">
            <a:srgbClr val="000000">
              <a:alpha val="3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61722" rIns="80010" bIns="0" numCol="1" spcCol="1270" anchor="t" anchorCtr="0">
          <a:noAutofit/>
        </a:bodyPr>
        <a:lstStyle/>
        <a:p>
          <a:pPr lvl="0" algn="r" defTabSz="800100">
            <a:lnSpc>
              <a:spcPct val="90000"/>
            </a:lnSpc>
            <a:spcBef>
              <a:spcPct val="0"/>
            </a:spcBef>
            <a:spcAft>
              <a:spcPct val="35000"/>
            </a:spcAft>
          </a:pPr>
          <a:r>
            <a:rPr lang="en-US" sz="1800" kern="1200" dirty="0" smtClean="0"/>
            <a:t>Generate Reports</a:t>
          </a:r>
          <a:endParaRPr lang="en-US" sz="1800" kern="1200" dirty="0"/>
        </a:p>
      </dsp:txBody>
      <dsp:txXfrm rot="16200000">
        <a:off x="3331907" y="1619043"/>
        <a:ext cx="1953601" cy="397073"/>
      </dsp:txXfrm>
    </dsp:sp>
    <dsp:sp modelId="{DA1ADB13-EEA4-E24E-9205-C3AD04597380}">
      <dsp:nvSpPr>
        <dsp:cNvPr id="0" name=""/>
        <dsp:cNvSpPr/>
      </dsp:nvSpPr>
      <dsp:spPr>
        <a:xfrm rot="5400000">
          <a:off x="3945079" y="2733758"/>
          <a:ext cx="350036" cy="297805"/>
        </a:xfrm>
        <a:prstGeom prst="flowChartExtra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3">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FF8AD396-407E-D940-B398-4D46700C788E}">
      <dsp:nvSpPr>
        <dsp:cNvPr id="0" name=""/>
        <dsp:cNvSpPr/>
      </dsp:nvSpPr>
      <dsp:spPr>
        <a:xfrm>
          <a:off x="4507244" y="840779"/>
          <a:ext cx="1479098" cy="2382440"/>
        </a:xfrm>
        <a:prstGeom prst="rect">
          <a:avLst/>
        </a:prstGeom>
        <a:noFill/>
        <a:ln>
          <a:noFill/>
        </a:ln>
        <a:effectLst>
          <a:outerShdw blurRad="38100" dist="23000" dir="5400000" rotWithShape="0">
            <a:srgbClr val="000000">
              <a:alpha val="35000"/>
            </a:srgbClr>
          </a:outerShdw>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54864" rIns="0" bIns="0" numCol="1" spcCol="1270" anchor="t" anchorCtr="0">
          <a:noAutofit/>
        </a:bodyPr>
        <a:lstStyle/>
        <a:p>
          <a:pPr lvl="0" algn="l" defTabSz="711200">
            <a:lnSpc>
              <a:spcPct val="90000"/>
            </a:lnSpc>
            <a:spcBef>
              <a:spcPct val="0"/>
            </a:spcBef>
            <a:spcAft>
              <a:spcPct val="35000"/>
            </a:spcAft>
          </a:pPr>
          <a:r>
            <a:rPr lang="en-US" sz="1600" kern="1200" dirty="0" smtClean="0"/>
            <a:t>Create Reports and Analysis for C-Level executives to identify: Critical Stats, Moderate State &amp; Awesome States classification of clients</a:t>
          </a:r>
          <a:endParaRPr lang="en-US" sz="1600" kern="1200" dirty="0"/>
        </a:p>
      </dsp:txBody>
      <dsp:txXfrm>
        <a:off x="4507244" y="840779"/>
        <a:ext cx="1479098" cy="2382440"/>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xfrm>
            <a:off x="1143000" y="685800"/>
            <a:ext cx="4572000" cy="3429000"/>
          </a:xfrm>
          <a:prstGeom prst="rect">
            <a:avLst/>
          </a:prstGeom>
        </p:spPr>
        <p:txBody>
          <a:bodyPr/>
          <a:lstStyle/>
          <a:p>
            <a:endParaRPr/>
          </a:p>
        </p:txBody>
      </p:sp>
      <p:sp>
        <p:nvSpPr>
          <p:cNvPr id="343" name="Shape 34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200">
        <a:latin typeface="+mn-lt"/>
        <a:ea typeface="+mn-ea"/>
        <a:cs typeface="+mn-cs"/>
        <a:sym typeface="Calibri"/>
      </a:defRPr>
    </a:lvl1pPr>
    <a:lvl2pPr indent="228600" defTabSz="457200" latinLnBrk="0">
      <a:defRPr sz="1200">
        <a:latin typeface="+mn-lt"/>
        <a:ea typeface="+mn-ea"/>
        <a:cs typeface="+mn-cs"/>
        <a:sym typeface="Calibri"/>
      </a:defRPr>
    </a:lvl2pPr>
    <a:lvl3pPr indent="457200" defTabSz="457200" latinLnBrk="0">
      <a:defRPr sz="1200">
        <a:latin typeface="+mn-lt"/>
        <a:ea typeface="+mn-ea"/>
        <a:cs typeface="+mn-cs"/>
        <a:sym typeface="Calibri"/>
      </a:defRPr>
    </a:lvl3pPr>
    <a:lvl4pPr indent="685800" defTabSz="457200" latinLnBrk="0">
      <a:defRPr sz="1200">
        <a:latin typeface="+mn-lt"/>
        <a:ea typeface="+mn-ea"/>
        <a:cs typeface="+mn-cs"/>
        <a:sym typeface="Calibri"/>
      </a:defRPr>
    </a:lvl4pPr>
    <a:lvl5pPr indent="914400" defTabSz="457200" latinLnBrk="0">
      <a:defRPr sz="1200">
        <a:latin typeface="+mn-lt"/>
        <a:ea typeface="+mn-ea"/>
        <a:cs typeface="+mn-cs"/>
        <a:sym typeface="Calibri"/>
      </a:defRPr>
    </a:lvl5pPr>
    <a:lvl6pPr indent="1143000" defTabSz="457200" latinLnBrk="0">
      <a:defRPr sz="1200">
        <a:latin typeface="+mn-lt"/>
        <a:ea typeface="+mn-ea"/>
        <a:cs typeface="+mn-cs"/>
        <a:sym typeface="Calibri"/>
      </a:defRPr>
    </a:lvl6pPr>
    <a:lvl7pPr indent="1371600" defTabSz="457200" latinLnBrk="0">
      <a:defRPr sz="1200">
        <a:latin typeface="+mn-lt"/>
        <a:ea typeface="+mn-ea"/>
        <a:cs typeface="+mn-cs"/>
        <a:sym typeface="Calibri"/>
      </a:defRPr>
    </a:lvl7pPr>
    <a:lvl8pPr indent="1600200" defTabSz="457200" latinLnBrk="0">
      <a:defRPr sz="1200">
        <a:latin typeface="+mn-lt"/>
        <a:ea typeface="+mn-ea"/>
        <a:cs typeface="+mn-cs"/>
        <a:sym typeface="Calibri"/>
      </a:defRPr>
    </a:lvl8pPr>
    <a:lvl9pPr indent="1828800" defTabSz="4572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28035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Image Titl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20" name="image1.png" descr="150806-PPT-v4-Grid.png"/>
          <p:cNvPicPr>
            <a:picLocks noChangeAspect="1"/>
          </p:cNvPicPr>
          <p:nvPr/>
        </p:nvPicPr>
        <p:blipFill>
          <a:blip r:embed="rId3">
            <a:alphaModFix amt="0"/>
            <a:extLst/>
          </a:blip>
          <a:stretch>
            <a:fillRect/>
          </a:stretch>
        </p:blipFill>
        <p:spPr>
          <a:xfrm>
            <a:off x="0" y="0"/>
            <a:ext cx="9144000" cy="6858000"/>
          </a:xfrm>
          <a:prstGeom prst="rect">
            <a:avLst/>
          </a:prstGeom>
          <a:ln w="12700">
            <a:miter lim="400000"/>
          </a:ln>
        </p:spPr>
      </p:pic>
      <p:sp>
        <p:nvSpPr>
          <p:cNvPr id="21" name="Shape 21"/>
          <p:cNvSpPr/>
          <p:nvPr/>
        </p:nvSpPr>
        <p:spPr>
          <a:xfrm>
            <a:off x="0" y="6477000"/>
            <a:ext cx="9144000" cy="381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22" name="Shape 22"/>
          <p:cNvSpPr/>
          <p:nvPr/>
        </p:nvSpPr>
        <p:spPr>
          <a:xfrm flipH="1" flipV="1">
            <a:off x="-1" y="6476999"/>
            <a:ext cx="9144001" cy="2"/>
          </a:xfrm>
          <a:prstGeom prst="line">
            <a:avLst/>
          </a:prstGeom>
          <a:ln w="3175">
            <a:solidFill>
              <a:srgbClr val="D8D8D9"/>
            </a:solidFill>
          </a:ln>
        </p:spPr>
        <p:txBody>
          <a:bodyPr lIns="45719" rIns="45719"/>
          <a:lstStyle/>
          <a:p>
            <a:endParaRPr/>
          </a:p>
        </p:txBody>
      </p:sp>
      <p:sp>
        <p:nvSpPr>
          <p:cNvPr id="23" name="Shape 23"/>
          <p:cNvSpPr/>
          <p:nvPr/>
        </p:nvSpPr>
        <p:spPr>
          <a:xfrm flipV="1">
            <a:off x="8388350" y="6477000"/>
            <a:ext cx="0" cy="381000"/>
          </a:xfrm>
          <a:prstGeom prst="line">
            <a:avLst/>
          </a:prstGeom>
          <a:ln w="3175">
            <a:solidFill>
              <a:srgbClr val="D8D8D9"/>
            </a:solidFill>
          </a:ln>
        </p:spPr>
        <p:txBody>
          <a:bodyPr lIns="45719" rIns="45719"/>
          <a:lstStyle/>
          <a:p>
            <a:endParaRPr/>
          </a:p>
        </p:txBody>
      </p:sp>
      <p:sp>
        <p:nvSpPr>
          <p:cNvPr id="24" name="Shape 24"/>
          <p:cNvSpPr/>
          <p:nvPr/>
        </p:nvSpPr>
        <p:spPr>
          <a:xfrm flipV="1">
            <a:off x="7626350" y="6477000"/>
            <a:ext cx="0" cy="381000"/>
          </a:xfrm>
          <a:prstGeom prst="line">
            <a:avLst/>
          </a:prstGeom>
          <a:ln w="3175">
            <a:solidFill>
              <a:srgbClr val="D8D8D9"/>
            </a:solidFill>
          </a:ln>
        </p:spPr>
        <p:txBody>
          <a:bodyPr lIns="45719" rIns="45719"/>
          <a:lstStyle/>
          <a:p>
            <a:endParaRPr/>
          </a:p>
        </p:txBody>
      </p:sp>
      <p:sp>
        <p:nvSpPr>
          <p:cNvPr id="25" name="Shape 25"/>
          <p:cNvSpPr/>
          <p:nvPr/>
        </p:nvSpPr>
        <p:spPr>
          <a:xfrm flipV="1">
            <a:off x="4768850" y="6477000"/>
            <a:ext cx="0" cy="381000"/>
          </a:xfrm>
          <a:prstGeom prst="line">
            <a:avLst/>
          </a:prstGeom>
          <a:ln w="3175">
            <a:solidFill>
              <a:srgbClr val="D8D8D9"/>
            </a:solidFill>
          </a:ln>
        </p:spPr>
        <p:txBody>
          <a:bodyPr lIns="45719" rIns="45719"/>
          <a:lstStyle/>
          <a:p>
            <a:endParaRPr/>
          </a:p>
        </p:txBody>
      </p:sp>
      <p:sp>
        <p:nvSpPr>
          <p:cNvPr id="26" name="Shape 26"/>
          <p:cNvSpPr/>
          <p:nvPr/>
        </p:nvSpPr>
        <p:spPr>
          <a:xfrm flipV="1">
            <a:off x="1530350" y="6477000"/>
            <a:ext cx="0" cy="381000"/>
          </a:xfrm>
          <a:prstGeom prst="line">
            <a:avLst/>
          </a:prstGeom>
          <a:ln w="3175">
            <a:solidFill>
              <a:srgbClr val="D8D8D9"/>
            </a:solidFill>
          </a:ln>
        </p:spPr>
        <p:txBody>
          <a:bodyPr lIns="45719" rIns="45719"/>
          <a:lstStyle/>
          <a:p>
            <a:endParaRPr/>
          </a:p>
        </p:txBody>
      </p:sp>
      <p:sp>
        <p:nvSpPr>
          <p:cNvPr id="27" name="Shape 27"/>
          <p:cNvSpPr/>
          <p:nvPr/>
        </p:nvSpPr>
        <p:spPr>
          <a:xfrm>
            <a:off x="5123178" y="6603999"/>
            <a:ext cx="1945644"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a:defRPr sz="900">
                <a:solidFill>
                  <a:srgbClr val="C4C5C5"/>
                </a:solidFill>
              </a:defRPr>
            </a:lvl1pPr>
          </a:lstStyle>
          <a:p>
            <a:r>
              <a:rPr dirty="0"/>
              <a:t>© AppDirect, Inc. Confidential Material</a:t>
            </a:r>
          </a:p>
        </p:txBody>
      </p:sp>
      <p:pic>
        <p:nvPicPr>
          <p:cNvPr id="28" name="image2.png" descr="AppDirect-Footer-Logo.png"/>
          <p:cNvPicPr>
            <a:picLocks noChangeAspect="1"/>
          </p:cNvPicPr>
          <p:nvPr/>
        </p:nvPicPr>
        <p:blipFill>
          <a:blip r:embed="rId4">
            <a:alphaModFix amt="70000"/>
            <a:extLst/>
          </a:blip>
          <a:stretch>
            <a:fillRect/>
          </a:stretch>
        </p:blipFill>
        <p:spPr>
          <a:xfrm>
            <a:off x="438150" y="6591300"/>
            <a:ext cx="660400" cy="177800"/>
          </a:xfrm>
          <a:prstGeom prst="rect">
            <a:avLst/>
          </a:prstGeom>
          <a:ln w="12700">
            <a:miter lim="400000"/>
          </a:ln>
        </p:spPr>
      </p:pic>
      <p:sp>
        <p:nvSpPr>
          <p:cNvPr id="29" name="Shape 29"/>
          <p:cNvSpPr>
            <a:spLocks noGrp="1"/>
          </p:cNvSpPr>
          <p:nvPr>
            <p:ph type="sldNum" sz="quarter" idx="2"/>
          </p:nvPr>
        </p:nvSpPr>
        <p:spPr>
          <a:prstGeom prst="rect">
            <a:avLst/>
          </a:prstGeom>
        </p:spPr>
        <p:txBody>
          <a:bodyPr/>
          <a:lstStyle/>
          <a:p>
            <a:fld id="{86CB4B4D-7CA3-9044-876B-883B54F8677D}" type="slidenum">
              <a:t>‹#›</a:t>
            </a:fld>
            <a:endParaRPr/>
          </a:p>
        </p:txBody>
      </p:sp>
      <p:sp>
        <p:nvSpPr>
          <p:cNvPr id="30" name="Shape 30"/>
          <p:cNvSpPr>
            <a:spLocks noGrp="1"/>
          </p:cNvSpPr>
          <p:nvPr>
            <p:ph type="body" sz="quarter" idx="1"/>
          </p:nvPr>
        </p:nvSpPr>
        <p:spPr>
          <a:xfrm>
            <a:off x="0" y="5576754"/>
            <a:ext cx="9144000" cy="900247"/>
          </a:xfrm>
          <a:prstGeom prst="rect">
            <a:avLst/>
          </a:prstGeom>
        </p:spPr>
        <p:txBody>
          <a:bodyPr lIns="182879" tIns="182879" rIns="182879" bIns="182879"/>
          <a:lstStyle>
            <a:lvl1pPr>
              <a:lnSpc>
                <a:spcPct val="85000"/>
              </a:lnSpc>
              <a:spcBef>
                <a:spcPts val="400"/>
              </a:spcBef>
              <a:defRPr sz="3600">
                <a:solidFill>
                  <a:srgbClr val="FFFFFF"/>
                </a:solidFill>
              </a:defRPr>
            </a:lvl1pPr>
            <a:lvl2pPr marL="0" indent="0">
              <a:lnSpc>
                <a:spcPct val="85000"/>
              </a:lnSpc>
              <a:spcBef>
                <a:spcPts val="400"/>
              </a:spcBef>
              <a:buSzTx/>
              <a:buNone/>
              <a:defRPr sz="3600">
                <a:solidFill>
                  <a:srgbClr val="FFFFFF"/>
                </a:solidFill>
              </a:defRPr>
            </a:lvl2pPr>
            <a:lvl3pPr>
              <a:lnSpc>
                <a:spcPct val="85000"/>
              </a:lnSpc>
              <a:spcBef>
                <a:spcPts val="400"/>
              </a:spcBef>
              <a:defRPr sz="3600">
                <a:solidFill>
                  <a:srgbClr val="FFFFFF"/>
                </a:solidFill>
              </a:defRPr>
            </a:lvl3pPr>
            <a:lvl4pPr marL="398417" indent="-352697">
              <a:lnSpc>
                <a:spcPct val="85000"/>
              </a:lnSpc>
              <a:spcBef>
                <a:spcPts val="400"/>
              </a:spcBef>
              <a:defRPr sz="3600">
                <a:solidFill>
                  <a:srgbClr val="FFFFFF"/>
                </a:solidFill>
              </a:defRPr>
            </a:lvl4pPr>
            <a:lvl5pPr>
              <a:lnSpc>
                <a:spcPct val="85000"/>
              </a:lnSpc>
              <a:spcBef>
                <a:spcPts val="400"/>
              </a:spcBef>
              <a:defRPr sz="36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pic>
        <p:nvPicPr>
          <p:cNvPr id="31" name="image4.png" descr="appdirect-logo-1c-dark-medium.png"/>
          <p:cNvPicPr>
            <a:picLocks noChangeAspect="1"/>
          </p:cNvPicPr>
          <p:nvPr/>
        </p:nvPicPr>
        <p:blipFill>
          <a:blip r:embed="rId5">
            <a:extLst/>
          </a:blip>
          <a:stretch>
            <a:fillRect/>
          </a:stretch>
        </p:blipFill>
        <p:spPr>
          <a:xfrm>
            <a:off x="165100" y="190500"/>
            <a:ext cx="1206500" cy="324247"/>
          </a:xfrm>
          <a:prstGeom prst="rect">
            <a:avLst/>
          </a:prstGeom>
          <a:ln w="12700">
            <a:miter lim="400000"/>
          </a:ln>
        </p:spPr>
      </p:pic>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Divider">
    <p:spTree>
      <p:nvGrpSpPr>
        <p:cNvPr id="1" name=""/>
        <p:cNvGrpSpPr/>
        <p:nvPr/>
      </p:nvGrpSpPr>
      <p:grpSpPr>
        <a:xfrm>
          <a:off x="0" y="0"/>
          <a:ext cx="0" cy="0"/>
          <a:chOff x="0" y="0"/>
          <a:chExt cx="0" cy="0"/>
        </a:xfrm>
      </p:grpSpPr>
      <p:pic>
        <p:nvPicPr>
          <p:cNvPr id="222" name="image1.png" descr="150806-PPT-v4-Grid.pn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223" name="Shape 223"/>
          <p:cNvSpPr/>
          <p:nvPr/>
        </p:nvSpPr>
        <p:spPr>
          <a:xfrm>
            <a:off x="0" y="6477000"/>
            <a:ext cx="9144000" cy="381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224" name="Shape 224"/>
          <p:cNvSpPr/>
          <p:nvPr/>
        </p:nvSpPr>
        <p:spPr>
          <a:xfrm flipH="1" flipV="1">
            <a:off x="-1" y="6476999"/>
            <a:ext cx="9144001" cy="2"/>
          </a:xfrm>
          <a:prstGeom prst="line">
            <a:avLst/>
          </a:prstGeom>
          <a:ln w="3175">
            <a:solidFill>
              <a:srgbClr val="D8D8D9"/>
            </a:solidFill>
          </a:ln>
        </p:spPr>
        <p:txBody>
          <a:bodyPr lIns="45719" rIns="45719"/>
          <a:lstStyle/>
          <a:p>
            <a:endParaRPr/>
          </a:p>
        </p:txBody>
      </p:sp>
      <p:sp>
        <p:nvSpPr>
          <p:cNvPr id="225" name="Shape 225"/>
          <p:cNvSpPr/>
          <p:nvPr/>
        </p:nvSpPr>
        <p:spPr>
          <a:xfrm flipV="1">
            <a:off x="8388350" y="6477000"/>
            <a:ext cx="0" cy="381000"/>
          </a:xfrm>
          <a:prstGeom prst="line">
            <a:avLst/>
          </a:prstGeom>
          <a:ln w="3175">
            <a:solidFill>
              <a:srgbClr val="D8D8D9"/>
            </a:solidFill>
          </a:ln>
        </p:spPr>
        <p:txBody>
          <a:bodyPr lIns="45719" rIns="45719"/>
          <a:lstStyle/>
          <a:p>
            <a:endParaRPr/>
          </a:p>
        </p:txBody>
      </p:sp>
      <p:sp>
        <p:nvSpPr>
          <p:cNvPr id="226" name="Shape 226"/>
          <p:cNvSpPr/>
          <p:nvPr/>
        </p:nvSpPr>
        <p:spPr>
          <a:xfrm flipV="1">
            <a:off x="7626350" y="6477000"/>
            <a:ext cx="0" cy="381000"/>
          </a:xfrm>
          <a:prstGeom prst="line">
            <a:avLst/>
          </a:prstGeom>
          <a:ln w="3175">
            <a:solidFill>
              <a:srgbClr val="D8D8D9"/>
            </a:solidFill>
          </a:ln>
        </p:spPr>
        <p:txBody>
          <a:bodyPr lIns="45719" rIns="45719"/>
          <a:lstStyle/>
          <a:p>
            <a:endParaRPr/>
          </a:p>
        </p:txBody>
      </p:sp>
      <p:sp>
        <p:nvSpPr>
          <p:cNvPr id="227" name="Shape 227"/>
          <p:cNvSpPr/>
          <p:nvPr/>
        </p:nvSpPr>
        <p:spPr>
          <a:xfrm flipV="1">
            <a:off x="4768850" y="6477000"/>
            <a:ext cx="0" cy="381000"/>
          </a:xfrm>
          <a:prstGeom prst="line">
            <a:avLst/>
          </a:prstGeom>
          <a:ln w="3175">
            <a:solidFill>
              <a:srgbClr val="D8D8D9"/>
            </a:solidFill>
          </a:ln>
        </p:spPr>
        <p:txBody>
          <a:bodyPr lIns="45719" rIns="45719"/>
          <a:lstStyle/>
          <a:p>
            <a:endParaRPr/>
          </a:p>
        </p:txBody>
      </p:sp>
      <p:sp>
        <p:nvSpPr>
          <p:cNvPr id="228" name="Shape 228"/>
          <p:cNvSpPr/>
          <p:nvPr/>
        </p:nvSpPr>
        <p:spPr>
          <a:xfrm flipV="1">
            <a:off x="1530350" y="6477000"/>
            <a:ext cx="0" cy="381000"/>
          </a:xfrm>
          <a:prstGeom prst="line">
            <a:avLst/>
          </a:prstGeom>
          <a:ln w="3175">
            <a:solidFill>
              <a:srgbClr val="D8D8D9"/>
            </a:solidFill>
          </a:ln>
        </p:spPr>
        <p:txBody>
          <a:bodyPr lIns="45719" rIns="45719"/>
          <a:lstStyle/>
          <a:p>
            <a:endParaRPr/>
          </a:p>
        </p:txBody>
      </p:sp>
      <p:sp>
        <p:nvSpPr>
          <p:cNvPr id="229" name="Shape 229"/>
          <p:cNvSpPr/>
          <p:nvPr/>
        </p:nvSpPr>
        <p:spPr>
          <a:xfrm>
            <a:off x="5123178" y="6603999"/>
            <a:ext cx="1945644"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a:defRPr sz="900">
                <a:solidFill>
                  <a:srgbClr val="C4C5C5"/>
                </a:solidFill>
              </a:defRPr>
            </a:lvl1pPr>
          </a:lstStyle>
          <a:p>
            <a:r>
              <a:rPr dirty="0"/>
              <a:t>© AppDirect, Inc. Confidential Material</a:t>
            </a:r>
          </a:p>
        </p:txBody>
      </p:sp>
      <p:pic>
        <p:nvPicPr>
          <p:cNvPr id="230" name="image2.png" descr="AppDirect-Footer-Logo.png"/>
          <p:cNvPicPr>
            <a:picLocks noChangeAspect="1"/>
          </p:cNvPicPr>
          <p:nvPr/>
        </p:nvPicPr>
        <p:blipFill>
          <a:blip r:embed="rId3">
            <a:extLst/>
          </a:blip>
          <a:stretch>
            <a:fillRect/>
          </a:stretch>
        </p:blipFill>
        <p:spPr>
          <a:xfrm>
            <a:off x="438150" y="6591300"/>
            <a:ext cx="660400" cy="177800"/>
          </a:xfrm>
          <a:prstGeom prst="rect">
            <a:avLst/>
          </a:prstGeom>
          <a:ln w="12700">
            <a:miter lim="400000"/>
          </a:ln>
        </p:spPr>
      </p:pic>
      <p:pic>
        <p:nvPicPr>
          <p:cNvPr id="231" name="image6.png" descr="AppDirect Logo Black 1024px.png"/>
          <p:cNvPicPr>
            <a:picLocks noChangeAspect="1"/>
          </p:cNvPicPr>
          <p:nvPr/>
        </p:nvPicPr>
        <p:blipFill>
          <a:blip r:embed="rId4">
            <a:alphaModFix amt="6000"/>
            <a:extLst/>
          </a:blip>
          <a:stretch>
            <a:fillRect/>
          </a:stretch>
        </p:blipFill>
        <p:spPr>
          <a:xfrm>
            <a:off x="2790881" y="1651000"/>
            <a:ext cx="3562961" cy="3556000"/>
          </a:xfrm>
          <a:prstGeom prst="rect">
            <a:avLst/>
          </a:prstGeom>
          <a:ln w="12700">
            <a:miter lim="400000"/>
          </a:ln>
        </p:spPr>
      </p:pic>
      <p:sp>
        <p:nvSpPr>
          <p:cNvPr id="232" name="Shape 232"/>
          <p:cNvSpPr>
            <a:spLocks noGrp="1"/>
          </p:cNvSpPr>
          <p:nvPr>
            <p:ph type="sldNum" sz="quarter" idx="2"/>
          </p:nvPr>
        </p:nvSpPr>
        <p:spPr>
          <a:prstGeom prst="rect">
            <a:avLst/>
          </a:prstGeom>
        </p:spPr>
        <p:txBody>
          <a:bodyPr/>
          <a:lstStyle/>
          <a:p>
            <a:fld id="{86CB4B4D-7CA3-9044-876B-883B54F8677D}" type="slidenum">
              <a:t>‹#›</a:t>
            </a:fld>
            <a:endParaRPr/>
          </a:p>
        </p:txBody>
      </p:sp>
      <p:sp>
        <p:nvSpPr>
          <p:cNvPr id="233" name="Shape 233"/>
          <p:cNvSpPr>
            <a:spLocks noGrp="1"/>
          </p:cNvSpPr>
          <p:nvPr>
            <p:ph type="body" idx="1"/>
          </p:nvPr>
        </p:nvSpPr>
        <p:spPr>
          <a:xfrm>
            <a:off x="1530350" y="0"/>
            <a:ext cx="6083300" cy="6477000"/>
          </a:xfrm>
          <a:prstGeom prst="rect">
            <a:avLst/>
          </a:prstGeom>
        </p:spPr>
        <p:txBody>
          <a:bodyPr lIns="0" tIns="0" rIns="0" bIns="0" anchor="ctr"/>
          <a:lstStyle>
            <a:lvl1pPr algn="ctr">
              <a:lnSpc>
                <a:spcPct val="85000"/>
              </a:lnSpc>
              <a:spcBef>
                <a:spcPts val="400"/>
              </a:spcBef>
              <a:defRPr sz="3200" b="0">
                <a:solidFill>
                  <a:srgbClr val="48ABD4"/>
                </a:solidFill>
              </a:defRPr>
            </a:lvl1pPr>
            <a:lvl2pPr marL="0" indent="0" algn="ctr">
              <a:lnSpc>
                <a:spcPct val="85000"/>
              </a:lnSpc>
              <a:spcBef>
                <a:spcPts val="400"/>
              </a:spcBef>
              <a:buSzTx/>
              <a:buNone/>
              <a:defRPr sz="3200" b="0">
                <a:solidFill>
                  <a:srgbClr val="48ABD4"/>
                </a:solidFill>
              </a:defRPr>
            </a:lvl2pPr>
            <a:lvl3pPr algn="ctr">
              <a:lnSpc>
                <a:spcPct val="85000"/>
              </a:lnSpc>
              <a:spcBef>
                <a:spcPts val="400"/>
              </a:spcBef>
              <a:defRPr sz="3200" b="0">
                <a:solidFill>
                  <a:srgbClr val="48ABD4"/>
                </a:solidFill>
              </a:defRPr>
            </a:lvl3pPr>
            <a:lvl4pPr marL="359228" indent="-313508" algn="ctr">
              <a:lnSpc>
                <a:spcPct val="85000"/>
              </a:lnSpc>
              <a:spcBef>
                <a:spcPts val="400"/>
              </a:spcBef>
              <a:defRPr sz="3200" b="0">
                <a:solidFill>
                  <a:srgbClr val="48ABD4"/>
                </a:solidFill>
              </a:defRPr>
            </a:lvl4pPr>
            <a:lvl5pPr algn="ctr">
              <a:lnSpc>
                <a:spcPct val="85000"/>
              </a:lnSpc>
              <a:spcBef>
                <a:spcPts val="400"/>
              </a:spcBef>
              <a:defRPr sz="3200" b="0">
                <a:solidFill>
                  <a:srgbClr val="48ABD4"/>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Impact w/ Text">
    <p:spTree>
      <p:nvGrpSpPr>
        <p:cNvPr id="1" name=""/>
        <p:cNvGrpSpPr/>
        <p:nvPr/>
      </p:nvGrpSpPr>
      <p:grpSpPr>
        <a:xfrm>
          <a:off x="0" y="0"/>
          <a:ext cx="0" cy="0"/>
          <a:chOff x="0" y="0"/>
          <a:chExt cx="0" cy="0"/>
        </a:xfrm>
      </p:grpSpPr>
      <p:pic>
        <p:nvPicPr>
          <p:cNvPr id="240" name="image1.png" descr="150806-PPT-v4-Grid.pn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241" name="Shape 241"/>
          <p:cNvSpPr/>
          <p:nvPr/>
        </p:nvSpPr>
        <p:spPr>
          <a:xfrm>
            <a:off x="0" y="6477000"/>
            <a:ext cx="9144000" cy="381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242" name="Shape 242"/>
          <p:cNvSpPr/>
          <p:nvPr/>
        </p:nvSpPr>
        <p:spPr>
          <a:xfrm flipH="1" flipV="1">
            <a:off x="-1" y="6476999"/>
            <a:ext cx="9144001" cy="2"/>
          </a:xfrm>
          <a:prstGeom prst="line">
            <a:avLst/>
          </a:prstGeom>
          <a:ln w="3175">
            <a:solidFill>
              <a:srgbClr val="D8D8D9"/>
            </a:solidFill>
          </a:ln>
        </p:spPr>
        <p:txBody>
          <a:bodyPr lIns="45719" rIns="45719"/>
          <a:lstStyle/>
          <a:p>
            <a:endParaRPr/>
          </a:p>
        </p:txBody>
      </p:sp>
      <p:sp>
        <p:nvSpPr>
          <p:cNvPr id="243" name="Shape 243"/>
          <p:cNvSpPr/>
          <p:nvPr/>
        </p:nvSpPr>
        <p:spPr>
          <a:xfrm flipV="1">
            <a:off x="8388350" y="6477000"/>
            <a:ext cx="0" cy="381000"/>
          </a:xfrm>
          <a:prstGeom prst="line">
            <a:avLst/>
          </a:prstGeom>
          <a:ln w="3175">
            <a:solidFill>
              <a:srgbClr val="D8D8D9"/>
            </a:solidFill>
          </a:ln>
        </p:spPr>
        <p:txBody>
          <a:bodyPr lIns="45719" rIns="45719"/>
          <a:lstStyle/>
          <a:p>
            <a:endParaRPr/>
          </a:p>
        </p:txBody>
      </p:sp>
      <p:sp>
        <p:nvSpPr>
          <p:cNvPr id="244" name="Shape 244"/>
          <p:cNvSpPr/>
          <p:nvPr/>
        </p:nvSpPr>
        <p:spPr>
          <a:xfrm flipV="1">
            <a:off x="7626350" y="6477000"/>
            <a:ext cx="0" cy="381000"/>
          </a:xfrm>
          <a:prstGeom prst="line">
            <a:avLst/>
          </a:prstGeom>
          <a:ln w="3175">
            <a:solidFill>
              <a:srgbClr val="D8D8D9"/>
            </a:solidFill>
          </a:ln>
        </p:spPr>
        <p:txBody>
          <a:bodyPr lIns="45719" rIns="45719"/>
          <a:lstStyle/>
          <a:p>
            <a:endParaRPr/>
          </a:p>
        </p:txBody>
      </p:sp>
      <p:sp>
        <p:nvSpPr>
          <p:cNvPr id="245" name="Shape 245"/>
          <p:cNvSpPr/>
          <p:nvPr/>
        </p:nvSpPr>
        <p:spPr>
          <a:xfrm flipV="1">
            <a:off x="4768850" y="6477000"/>
            <a:ext cx="0" cy="381000"/>
          </a:xfrm>
          <a:prstGeom prst="line">
            <a:avLst/>
          </a:prstGeom>
          <a:ln w="3175">
            <a:solidFill>
              <a:srgbClr val="D8D8D9"/>
            </a:solidFill>
          </a:ln>
        </p:spPr>
        <p:txBody>
          <a:bodyPr lIns="45719" rIns="45719"/>
          <a:lstStyle/>
          <a:p>
            <a:endParaRPr/>
          </a:p>
        </p:txBody>
      </p:sp>
      <p:sp>
        <p:nvSpPr>
          <p:cNvPr id="246" name="Shape 246"/>
          <p:cNvSpPr/>
          <p:nvPr/>
        </p:nvSpPr>
        <p:spPr>
          <a:xfrm flipV="1">
            <a:off x="1530350" y="6477000"/>
            <a:ext cx="0" cy="381000"/>
          </a:xfrm>
          <a:prstGeom prst="line">
            <a:avLst/>
          </a:prstGeom>
          <a:ln w="3175">
            <a:solidFill>
              <a:srgbClr val="D8D8D9"/>
            </a:solidFill>
          </a:ln>
        </p:spPr>
        <p:txBody>
          <a:bodyPr lIns="45719" rIns="45719"/>
          <a:lstStyle/>
          <a:p>
            <a:endParaRPr/>
          </a:p>
        </p:txBody>
      </p:sp>
      <p:sp>
        <p:nvSpPr>
          <p:cNvPr id="247" name="Shape 247"/>
          <p:cNvSpPr/>
          <p:nvPr/>
        </p:nvSpPr>
        <p:spPr>
          <a:xfrm>
            <a:off x="5123178" y="6603999"/>
            <a:ext cx="1945644"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a:defRPr sz="900">
                <a:solidFill>
                  <a:srgbClr val="C4C5C5"/>
                </a:solidFill>
              </a:defRPr>
            </a:lvl1pPr>
          </a:lstStyle>
          <a:p>
            <a:r>
              <a:rPr dirty="0"/>
              <a:t>© AppDirect, Inc. Confidential Material</a:t>
            </a:r>
          </a:p>
        </p:txBody>
      </p:sp>
      <p:pic>
        <p:nvPicPr>
          <p:cNvPr id="248" name="image2.png" descr="AppDirect-Footer-Logo.png"/>
          <p:cNvPicPr>
            <a:picLocks noChangeAspect="1"/>
          </p:cNvPicPr>
          <p:nvPr/>
        </p:nvPicPr>
        <p:blipFill>
          <a:blip r:embed="rId3">
            <a:extLst/>
          </a:blip>
          <a:stretch>
            <a:fillRect/>
          </a:stretch>
        </p:blipFill>
        <p:spPr>
          <a:xfrm>
            <a:off x="438150" y="6591300"/>
            <a:ext cx="660400" cy="177800"/>
          </a:xfrm>
          <a:prstGeom prst="rect">
            <a:avLst/>
          </a:prstGeom>
          <a:ln w="12700">
            <a:miter lim="400000"/>
          </a:ln>
        </p:spPr>
      </p:pic>
      <p:sp>
        <p:nvSpPr>
          <p:cNvPr id="249" name="Shape 249"/>
          <p:cNvSpPr>
            <a:spLocks noGrp="1"/>
          </p:cNvSpPr>
          <p:nvPr>
            <p:ph type="sldNum" sz="quarter" idx="2"/>
          </p:nvPr>
        </p:nvSpPr>
        <p:spPr>
          <a:prstGeom prst="rect">
            <a:avLst/>
          </a:prstGeom>
        </p:spPr>
        <p:txBody>
          <a:bodyPr/>
          <a:lstStyle/>
          <a:p>
            <a:fld id="{86CB4B4D-7CA3-9044-876B-883B54F8677D}" type="slidenum">
              <a:t>‹#›</a:t>
            </a:fld>
            <a:endParaRPr/>
          </a:p>
        </p:txBody>
      </p:sp>
      <p:sp>
        <p:nvSpPr>
          <p:cNvPr id="250" name="Shape 250"/>
          <p:cNvSpPr>
            <a:spLocks noGrp="1"/>
          </p:cNvSpPr>
          <p:nvPr>
            <p:ph type="body" sz="quarter" idx="1"/>
          </p:nvPr>
        </p:nvSpPr>
        <p:spPr>
          <a:xfrm>
            <a:off x="0" y="0"/>
            <a:ext cx="9144000" cy="1113127"/>
          </a:xfrm>
          <a:prstGeom prst="rect">
            <a:avLst/>
          </a:prstGeom>
        </p:spPr>
        <p:txBody>
          <a:bodyPr lIns="0" tIns="0" rIns="0" bIns="0"/>
          <a:lstStyle>
            <a:lvl1pPr>
              <a:lnSpc>
                <a:spcPct val="85000"/>
              </a:lnSpc>
              <a:spcBef>
                <a:spcPts val="400"/>
              </a:spcBef>
              <a:defRPr sz="2400" b="0">
                <a:solidFill>
                  <a:srgbClr val="303132"/>
                </a:solidFill>
              </a:defRPr>
            </a:lvl1pPr>
            <a:lvl2pPr marL="0" indent="0">
              <a:lnSpc>
                <a:spcPct val="85000"/>
              </a:lnSpc>
              <a:spcBef>
                <a:spcPts val="400"/>
              </a:spcBef>
              <a:buSzTx/>
              <a:buNone/>
              <a:defRPr sz="2400" b="0">
                <a:solidFill>
                  <a:srgbClr val="303132"/>
                </a:solidFill>
              </a:defRPr>
            </a:lvl2pPr>
            <a:lvl3pPr>
              <a:lnSpc>
                <a:spcPct val="85000"/>
              </a:lnSpc>
              <a:spcBef>
                <a:spcPts val="400"/>
              </a:spcBef>
              <a:defRPr sz="2400" b="0">
                <a:solidFill>
                  <a:srgbClr val="303132"/>
                </a:solidFill>
              </a:defRPr>
            </a:lvl3pPr>
            <a:lvl4pPr marL="280851" indent="-235131">
              <a:lnSpc>
                <a:spcPct val="85000"/>
              </a:lnSpc>
              <a:spcBef>
                <a:spcPts val="400"/>
              </a:spcBef>
              <a:defRPr sz="2400" b="0">
                <a:solidFill>
                  <a:srgbClr val="303132"/>
                </a:solidFill>
              </a:defRPr>
            </a:lvl4pPr>
            <a:lvl5pPr>
              <a:lnSpc>
                <a:spcPct val="85000"/>
              </a:lnSpc>
              <a:spcBef>
                <a:spcPts val="400"/>
              </a:spcBef>
              <a:defRPr sz="2400" b="0">
                <a:solidFill>
                  <a:srgbClr val="303132"/>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Layout 2x1">
    <p:spTree>
      <p:nvGrpSpPr>
        <p:cNvPr id="1" name=""/>
        <p:cNvGrpSpPr/>
        <p:nvPr/>
      </p:nvGrpSpPr>
      <p:grpSpPr>
        <a:xfrm>
          <a:off x="0" y="0"/>
          <a:ext cx="0" cy="0"/>
          <a:chOff x="0" y="0"/>
          <a:chExt cx="0" cy="0"/>
        </a:xfrm>
      </p:grpSpPr>
      <p:pic>
        <p:nvPicPr>
          <p:cNvPr id="257" name="image1.png" descr="150806-PPT-v4-Grid.pn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258" name="Shape 258"/>
          <p:cNvSpPr/>
          <p:nvPr/>
        </p:nvSpPr>
        <p:spPr>
          <a:xfrm>
            <a:off x="0" y="6477000"/>
            <a:ext cx="9144000" cy="381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259" name="Shape 259"/>
          <p:cNvSpPr/>
          <p:nvPr/>
        </p:nvSpPr>
        <p:spPr>
          <a:xfrm flipH="1" flipV="1">
            <a:off x="-1" y="6476999"/>
            <a:ext cx="9144001" cy="2"/>
          </a:xfrm>
          <a:prstGeom prst="line">
            <a:avLst/>
          </a:prstGeom>
          <a:ln w="3175">
            <a:solidFill>
              <a:srgbClr val="D8D8D9"/>
            </a:solidFill>
          </a:ln>
        </p:spPr>
        <p:txBody>
          <a:bodyPr lIns="45719" rIns="45719"/>
          <a:lstStyle/>
          <a:p>
            <a:endParaRPr/>
          </a:p>
        </p:txBody>
      </p:sp>
      <p:sp>
        <p:nvSpPr>
          <p:cNvPr id="260" name="Shape 260"/>
          <p:cNvSpPr/>
          <p:nvPr/>
        </p:nvSpPr>
        <p:spPr>
          <a:xfrm flipV="1">
            <a:off x="8388350" y="6477000"/>
            <a:ext cx="0" cy="381000"/>
          </a:xfrm>
          <a:prstGeom prst="line">
            <a:avLst/>
          </a:prstGeom>
          <a:ln w="3175">
            <a:solidFill>
              <a:srgbClr val="D8D8D9"/>
            </a:solidFill>
          </a:ln>
        </p:spPr>
        <p:txBody>
          <a:bodyPr lIns="45719" rIns="45719"/>
          <a:lstStyle/>
          <a:p>
            <a:endParaRPr/>
          </a:p>
        </p:txBody>
      </p:sp>
      <p:sp>
        <p:nvSpPr>
          <p:cNvPr id="261" name="Shape 261"/>
          <p:cNvSpPr/>
          <p:nvPr/>
        </p:nvSpPr>
        <p:spPr>
          <a:xfrm flipV="1">
            <a:off x="7626350" y="6477000"/>
            <a:ext cx="0" cy="381000"/>
          </a:xfrm>
          <a:prstGeom prst="line">
            <a:avLst/>
          </a:prstGeom>
          <a:ln w="3175">
            <a:solidFill>
              <a:srgbClr val="D8D8D9"/>
            </a:solidFill>
          </a:ln>
        </p:spPr>
        <p:txBody>
          <a:bodyPr lIns="45719" rIns="45719"/>
          <a:lstStyle/>
          <a:p>
            <a:endParaRPr/>
          </a:p>
        </p:txBody>
      </p:sp>
      <p:sp>
        <p:nvSpPr>
          <p:cNvPr id="262" name="Shape 262"/>
          <p:cNvSpPr/>
          <p:nvPr/>
        </p:nvSpPr>
        <p:spPr>
          <a:xfrm flipV="1">
            <a:off x="4768850" y="6477000"/>
            <a:ext cx="0" cy="381000"/>
          </a:xfrm>
          <a:prstGeom prst="line">
            <a:avLst/>
          </a:prstGeom>
          <a:ln w="3175">
            <a:solidFill>
              <a:srgbClr val="D8D8D9"/>
            </a:solidFill>
          </a:ln>
        </p:spPr>
        <p:txBody>
          <a:bodyPr lIns="45719" rIns="45719"/>
          <a:lstStyle/>
          <a:p>
            <a:endParaRPr/>
          </a:p>
        </p:txBody>
      </p:sp>
      <p:sp>
        <p:nvSpPr>
          <p:cNvPr id="263" name="Shape 263"/>
          <p:cNvSpPr/>
          <p:nvPr/>
        </p:nvSpPr>
        <p:spPr>
          <a:xfrm flipV="1">
            <a:off x="1530350" y="6477000"/>
            <a:ext cx="0" cy="381000"/>
          </a:xfrm>
          <a:prstGeom prst="line">
            <a:avLst/>
          </a:prstGeom>
          <a:ln w="3175">
            <a:solidFill>
              <a:srgbClr val="D8D8D9"/>
            </a:solidFill>
          </a:ln>
        </p:spPr>
        <p:txBody>
          <a:bodyPr lIns="45719" rIns="45719"/>
          <a:lstStyle/>
          <a:p>
            <a:endParaRPr/>
          </a:p>
        </p:txBody>
      </p:sp>
      <p:sp>
        <p:nvSpPr>
          <p:cNvPr id="264" name="Shape 264"/>
          <p:cNvSpPr/>
          <p:nvPr/>
        </p:nvSpPr>
        <p:spPr>
          <a:xfrm>
            <a:off x="5123178" y="6603999"/>
            <a:ext cx="1945644"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a:defRPr sz="900">
                <a:solidFill>
                  <a:srgbClr val="C4C5C5"/>
                </a:solidFill>
              </a:defRPr>
            </a:lvl1pPr>
          </a:lstStyle>
          <a:p>
            <a:r>
              <a:rPr dirty="0"/>
              <a:t>© AppDirect, Inc. Confidential Material</a:t>
            </a:r>
          </a:p>
        </p:txBody>
      </p:sp>
      <p:pic>
        <p:nvPicPr>
          <p:cNvPr id="265" name="image2.png" descr="AppDirect-Footer-Logo.png"/>
          <p:cNvPicPr>
            <a:picLocks noChangeAspect="1"/>
          </p:cNvPicPr>
          <p:nvPr/>
        </p:nvPicPr>
        <p:blipFill>
          <a:blip r:embed="rId3">
            <a:extLst/>
          </a:blip>
          <a:stretch>
            <a:fillRect/>
          </a:stretch>
        </p:blipFill>
        <p:spPr>
          <a:xfrm>
            <a:off x="438150" y="6591300"/>
            <a:ext cx="660400" cy="177800"/>
          </a:xfrm>
          <a:prstGeom prst="rect">
            <a:avLst/>
          </a:prstGeom>
          <a:ln w="12700">
            <a:miter lim="400000"/>
          </a:ln>
        </p:spPr>
      </p:pic>
      <p:sp>
        <p:nvSpPr>
          <p:cNvPr id="266" name="Shape 266"/>
          <p:cNvSpPr>
            <a:spLocks noGrp="1"/>
          </p:cNvSpPr>
          <p:nvPr>
            <p:ph type="sldNum" sz="quarter" idx="2"/>
          </p:nvPr>
        </p:nvSpPr>
        <p:spPr>
          <a:prstGeom prst="rect">
            <a:avLst/>
          </a:prstGeom>
        </p:spPr>
        <p:txBody>
          <a:bodyPr/>
          <a:lstStyle/>
          <a:p>
            <a:fld id="{86CB4B4D-7CA3-9044-876B-883B54F8677D}" type="slidenum">
              <a:t>‹#›</a:t>
            </a:fld>
            <a:endParaRPr/>
          </a:p>
        </p:txBody>
      </p:sp>
      <p:sp>
        <p:nvSpPr>
          <p:cNvPr id="267" name="Shape 267"/>
          <p:cNvSpPr>
            <a:spLocks noGrp="1"/>
          </p:cNvSpPr>
          <p:nvPr>
            <p:ph type="body" sz="quarter" idx="1"/>
          </p:nvPr>
        </p:nvSpPr>
        <p:spPr>
          <a:xfrm>
            <a:off x="0" y="0"/>
            <a:ext cx="9144000" cy="1113127"/>
          </a:xfrm>
          <a:prstGeom prst="rect">
            <a:avLst/>
          </a:prstGeom>
        </p:spPr>
        <p:txBody>
          <a:bodyPr lIns="0" tIns="0" rIns="0" bIns="0"/>
          <a:lstStyle>
            <a:lvl1pPr>
              <a:lnSpc>
                <a:spcPct val="85000"/>
              </a:lnSpc>
              <a:spcBef>
                <a:spcPts val="400"/>
              </a:spcBef>
              <a:defRPr sz="2400" b="0">
                <a:solidFill>
                  <a:srgbClr val="303132"/>
                </a:solidFill>
              </a:defRPr>
            </a:lvl1pPr>
            <a:lvl2pPr marL="0" indent="0">
              <a:lnSpc>
                <a:spcPct val="85000"/>
              </a:lnSpc>
              <a:spcBef>
                <a:spcPts val="400"/>
              </a:spcBef>
              <a:buSzTx/>
              <a:buNone/>
              <a:defRPr sz="2400" b="0">
                <a:solidFill>
                  <a:srgbClr val="303132"/>
                </a:solidFill>
              </a:defRPr>
            </a:lvl2pPr>
            <a:lvl3pPr>
              <a:lnSpc>
                <a:spcPct val="85000"/>
              </a:lnSpc>
              <a:spcBef>
                <a:spcPts val="400"/>
              </a:spcBef>
              <a:defRPr sz="2400" b="0">
                <a:solidFill>
                  <a:srgbClr val="303132"/>
                </a:solidFill>
              </a:defRPr>
            </a:lvl3pPr>
            <a:lvl4pPr marL="280851" indent="-235131">
              <a:lnSpc>
                <a:spcPct val="85000"/>
              </a:lnSpc>
              <a:spcBef>
                <a:spcPts val="400"/>
              </a:spcBef>
              <a:defRPr sz="2400" b="0">
                <a:solidFill>
                  <a:srgbClr val="303132"/>
                </a:solidFill>
              </a:defRPr>
            </a:lvl4pPr>
            <a:lvl5pPr>
              <a:lnSpc>
                <a:spcPct val="85000"/>
              </a:lnSpc>
              <a:spcBef>
                <a:spcPts val="400"/>
              </a:spcBef>
              <a:defRPr sz="2400" b="0">
                <a:solidFill>
                  <a:srgbClr val="303132"/>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Layout 2x2">
    <p:spTree>
      <p:nvGrpSpPr>
        <p:cNvPr id="1" name=""/>
        <p:cNvGrpSpPr/>
        <p:nvPr/>
      </p:nvGrpSpPr>
      <p:grpSpPr>
        <a:xfrm>
          <a:off x="0" y="0"/>
          <a:ext cx="0" cy="0"/>
          <a:chOff x="0" y="0"/>
          <a:chExt cx="0" cy="0"/>
        </a:xfrm>
      </p:grpSpPr>
      <p:pic>
        <p:nvPicPr>
          <p:cNvPr id="274" name="image1.png" descr="150806-PPT-v4-Grid.pn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275" name="Shape 275"/>
          <p:cNvSpPr/>
          <p:nvPr/>
        </p:nvSpPr>
        <p:spPr>
          <a:xfrm>
            <a:off x="0" y="6477000"/>
            <a:ext cx="9144000" cy="381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276" name="Shape 276"/>
          <p:cNvSpPr/>
          <p:nvPr/>
        </p:nvSpPr>
        <p:spPr>
          <a:xfrm flipH="1" flipV="1">
            <a:off x="-1" y="6476999"/>
            <a:ext cx="9144001" cy="2"/>
          </a:xfrm>
          <a:prstGeom prst="line">
            <a:avLst/>
          </a:prstGeom>
          <a:ln w="3175">
            <a:solidFill>
              <a:srgbClr val="D8D8D9"/>
            </a:solidFill>
          </a:ln>
        </p:spPr>
        <p:txBody>
          <a:bodyPr lIns="45719" rIns="45719"/>
          <a:lstStyle/>
          <a:p>
            <a:endParaRPr/>
          </a:p>
        </p:txBody>
      </p:sp>
      <p:sp>
        <p:nvSpPr>
          <p:cNvPr id="277" name="Shape 277"/>
          <p:cNvSpPr/>
          <p:nvPr/>
        </p:nvSpPr>
        <p:spPr>
          <a:xfrm flipV="1">
            <a:off x="8388350" y="6477000"/>
            <a:ext cx="0" cy="381000"/>
          </a:xfrm>
          <a:prstGeom prst="line">
            <a:avLst/>
          </a:prstGeom>
          <a:ln w="3175">
            <a:solidFill>
              <a:srgbClr val="D8D8D9"/>
            </a:solidFill>
          </a:ln>
        </p:spPr>
        <p:txBody>
          <a:bodyPr lIns="45719" rIns="45719"/>
          <a:lstStyle/>
          <a:p>
            <a:endParaRPr/>
          </a:p>
        </p:txBody>
      </p:sp>
      <p:sp>
        <p:nvSpPr>
          <p:cNvPr id="278" name="Shape 278"/>
          <p:cNvSpPr/>
          <p:nvPr/>
        </p:nvSpPr>
        <p:spPr>
          <a:xfrm flipV="1">
            <a:off x="7626350" y="6477000"/>
            <a:ext cx="0" cy="381000"/>
          </a:xfrm>
          <a:prstGeom prst="line">
            <a:avLst/>
          </a:prstGeom>
          <a:ln w="3175">
            <a:solidFill>
              <a:srgbClr val="D8D8D9"/>
            </a:solidFill>
          </a:ln>
        </p:spPr>
        <p:txBody>
          <a:bodyPr lIns="45719" rIns="45719"/>
          <a:lstStyle/>
          <a:p>
            <a:endParaRPr/>
          </a:p>
        </p:txBody>
      </p:sp>
      <p:sp>
        <p:nvSpPr>
          <p:cNvPr id="279" name="Shape 279"/>
          <p:cNvSpPr/>
          <p:nvPr/>
        </p:nvSpPr>
        <p:spPr>
          <a:xfrm flipV="1">
            <a:off x="4768850" y="6477000"/>
            <a:ext cx="0" cy="381000"/>
          </a:xfrm>
          <a:prstGeom prst="line">
            <a:avLst/>
          </a:prstGeom>
          <a:ln w="3175">
            <a:solidFill>
              <a:srgbClr val="D8D8D9"/>
            </a:solidFill>
          </a:ln>
        </p:spPr>
        <p:txBody>
          <a:bodyPr lIns="45719" rIns="45719"/>
          <a:lstStyle/>
          <a:p>
            <a:endParaRPr/>
          </a:p>
        </p:txBody>
      </p:sp>
      <p:sp>
        <p:nvSpPr>
          <p:cNvPr id="280" name="Shape 280"/>
          <p:cNvSpPr/>
          <p:nvPr/>
        </p:nvSpPr>
        <p:spPr>
          <a:xfrm flipV="1">
            <a:off x="1530350" y="6477000"/>
            <a:ext cx="0" cy="381000"/>
          </a:xfrm>
          <a:prstGeom prst="line">
            <a:avLst/>
          </a:prstGeom>
          <a:ln w="3175">
            <a:solidFill>
              <a:srgbClr val="D8D8D9"/>
            </a:solidFill>
          </a:ln>
        </p:spPr>
        <p:txBody>
          <a:bodyPr lIns="45719" rIns="45719"/>
          <a:lstStyle/>
          <a:p>
            <a:endParaRPr/>
          </a:p>
        </p:txBody>
      </p:sp>
      <p:sp>
        <p:nvSpPr>
          <p:cNvPr id="281" name="Shape 281"/>
          <p:cNvSpPr/>
          <p:nvPr/>
        </p:nvSpPr>
        <p:spPr>
          <a:xfrm>
            <a:off x="5123178" y="6603999"/>
            <a:ext cx="1945644"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a:defRPr sz="900">
                <a:solidFill>
                  <a:srgbClr val="C4C5C5"/>
                </a:solidFill>
              </a:defRPr>
            </a:lvl1pPr>
          </a:lstStyle>
          <a:p>
            <a:r>
              <a:rPr dirty="0"/>
              <a:t>© AppDirect, Inc. Confidential Material</a:t>
            </a:r>
          </a:p>
        </p:txBody>
      </p:sp>
      <p:pic>
        <p:nvPicPr>
          <p:cNvPr id="282" name="image2.png" descr="AppDirect-Footer-Logo.png"/>
          <p:cNvPicPr>
            <a:picLocks noChangeAspect="1"/>
          </p:cNvPicPr>
          <p:nvPr/>
        </p:nvPicPr>
        <p:blipFill>
          <a:blip r:embed="rId3">
            <a:extLst/>
          </a:blip>
          <a:stretch>
            <a:fillRect/>
          </a:stretch>
        </p:blipFill>
        <p:spPr>
          <a:xfrm>
            <a:off x="438150" y="6591300"/>
            <a:ext cx="660400" cy="177800"/>
          </a:xfrm>
          <a:prstGeom prst="rect">
            <a:avLst/>
          </a:prstGeom>
          <a:ln w="12700">
            <a:miter lim="400000"/>
          </a:ln>
        </p:spPr>
      </p:pic>
      <p:sp>
        <p:nvSpPr>
          <p:cNvPr id="283" name="Shape 283"/>
          <p:cNvSpPr>
            <a:spLocks noGrp="1"/>
          </p:cNvSpPr>
          <p:nvPr>
            <p:ph type="sldNum" sz="quarter" idx="2"/>
          </p:nvPr>
        </p:nvSpPr>
        <p:spPr>
          <a:prstGeom prst="rect">
            <a:avLst/>
          </a:prstGeom>
        </p:spPr>
        <p:txBody>
          <a:bodyPr/>
          <a:lstStyle/>
          <a:p>
            <a:fld id="{86CB4B4D-7CA3-9044-876B-883B54F8677D}" type="slidenum">
              <a:t>‹#›</a:t>
            </a:fld>
            <a:endParaRPr/>
          </a:p>
        </p:txBody>
      </p:sp>
      <p:sp>
        <p:nvSpPr>
          <p:cNvPr id="284" name="Shape 284"/>
          <p:cNvSpPr>
            <a:spLocks noGrp="1"/>
          </p:cNvSpPr>
          <p:nvPr>
            <p:ph type="body" sz="quarter" idx="1"/>
          </p:nvPr>
        </p:nvSpPr>
        <p:spPr>
          <a:xfrm>
            <a:off x="0" y="0"/>
            <a:ext cx="9144000" cy="1113127"/>
          </a:xfrm>
          <a:prstGeom prst="rect">
            <a:avLst/>
          </a:prstGeom>
        </p:spPr>
        <p:txBody>
          <a:bodyPr lIns="0" tIns="0" rIns="0" bIns="0"/>
          <a:lstStyle>
            <a:lvl1pPr>
              <a:lnSpc>
                <a:spcPct val="85000"/>
              </a:lnSpc>
              <a:spcBef>
                <a:spcPts val="400"/>
              </a:spcBef>
              <a:defRPr sz="2400" b="0">
                <a:solidFill>
                  <a:srgbClr val="303132"/>
                </a:solidFill>
              </a:defRPr>
            </a:lvl1pPr>
            <a:lvl2pPr marL="0" indent="0">
              <a:lnSpc>
                <a:spcPct val="85000"/>
              </a:lnSpc>
              <a:spcBef>
                <a:spcPts val="400"/>
              </a:spcBef>
              <a:buSzTx/>
              <a:buNone/>
              <a:defRPr sz="2400" b="0">
                <a:solidFill>
                  <a:srgbClr val="303132"/>
                </a:solidFill>
              </a:defRPr>
            </a:lvl2pPr>
            <a:lvl3pPr>
              <a:lnSpc>
                <a:spcPct val="85000"/>
              </a:lnSpc>
              <a:spcBef>
                <a:spcPts val="400"/>
              </a:spcBef>
              <a:defRPr sz="2400" b="0">
                <a:solidFill>
                  <a:srgbClr val="303132"/>
                </a:solidFill>
              </a:defRPr>
            </a:lvl3pPr>
            <a:lvl4pPr marL="280851" indent="-235131">
              <a:lnSpc>
                <a:spcPct val="85000"/>
              </a:lnSpc>
              <a:spcBef>
                <a:spcPts val="400"/>
              </a:spcBef>
              <a:defRPr sz="2400" b="0">
                <a:solidFill>
                  <a:srgbClr val="303132"/>
                </a:solidFill>
              </a:defRPr>
            </a:lvl4pPr>
            <a:lvl5pPr>
              <a:lnSpc>
                <a:spcPct val="85000"/>
              </a:lnSpc>
              <a:spcBef>
                <a:spcPts val="400"/>
              </a:spcBef>
              <a:defRPr sz="2400" b="0">
                <a:solidFill>
                  <a:srgbClr val="303132"/>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Layout 3x1">
    <p:spTree>
      <p:nvGrpSpPr>
        <p:cNvPr id="1" name=""/>
        <p:cNvGrpSpPr/>
        <p:nvPr/>
      </p:nvGrpSpPr>
      <p:grpSpPr>
        <a:xfrm>
          <a:off x="0" y="0"/>
          <a:ext cx="0" cy="0"/>
          <a:chOff x="0" y="0"/>
          <a:chExt cx="0" cy="0"/>
        </a:xfrm>
      </p:grpSpPr>
      <p:pic>
        <p:nvPicPr>
          <p:cNvPr id="291" name="image1.png" descr="150806-PPT-v4-Grid.pn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292" name="Shape 292"/>
          <p:cNvSpPr/>
          <p:nvPr/>
        </p:nvSpPr>
        <p:spPr>
          <a:xfrm>
            <a:off x="0" y="6477000"/>
            <a:ext cx="9144000" cy="381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293" name="Shape 293"/>
          <p:cNvSpPr/>
          <p:nvPr/>
        </p:nvSpPr>
        <p:spPr>
          <a:xfrm flipH="1" flipV="1">
            <a:off x="-1" y="6476999"/>
            <a:ext cx="9144001" cy="2"/>
          </a:xfrm>
          <a:prstGeom prst="line">
            <a:avLst/>
          </a:prstGeom>
          <a:ln w="3175">
            <a:solidFill>
              <a:srgbClr val="D8D8D9"/>
            </a:solidFill>
          </a:ln>
        </p:spPr>
        <p:txBody>
          <a:bodyPr lIns="45719" rIns="45719"/>
          <a:lstStyle/>
          <a:p>
            <a:endParaRPr/>
          </a:p>
        </p:txBody>
      </p:sp>
      <p:sp>
        <p:nvSpPr>
          <p:cNvPr id="294" name="Shape 294"/>
          <p:cNvSpPr/>
          <p:nvPr/>
        </p:nvSpPr>
        <p:spPr>
          <a:xfrm flipV="1">
            <a:off x="8388350" y="6477000"/>
            <a:ext cx="0" cy="381000"/>
          </a:xfrm>
          <a:prstGeom prst="line">
            <a:avLst/>
          </a:prstGeom>
          <a:ln w="3175">
            <a:solidFill>
              <a:srgbClr val="D8D8D9"/>
            </a:solidFill>
          </a:ln>
        </p:spPr>
        <p:txBody>
          <a:bodyPr lIns="45719" rIns="45719"/>
          <a:lstStyle/>
          <a:p>
            <a:endParaRPr/>
          </a:p>
        </p:txBody>
      </p:sp>
      <p:sp>
        <p:nvSpPr>
          <p:cNvPr id="295" name="Shape 295"/>
          <p:cNvSpPr/>
          <p:nvPr/>
        </p:nvSpPr>
        <p:spPr>
          <a:xfrm flipV="1">
            <a:off x="7626350" y="6477000"/>
            <a:ext cx="0" cy="381000"/>
          </a:xfrm>
          <a:prstGeom prst="line">
            <a:avLst/>
          </a:prstGeom>
          <a:ln w="3175">
            <a:solidFill>
              <a:srgbClr val="D8D8D9"/>
            </a:solidFill>
          </a:ln>
        </p:spPr>
        <p:txBody>
          <a:bodyPr lIns="45719" rIns="45719"/>
          <a:lstStyle/>
          <a:p>
            <a:endParaRPr/>
          </a:p>
        </p:txBody>
      </p:sp>
      <p:sp>
        <p:nvSpPr>
          <p:cNvPr id="296" name="Shape 296"/>
          <p:cNvSpPr/>
          <p:nvPr/>
        </p:nvSpPr>
        <p:spPr>
          <a:xfrm flipV="1">
            <a:off x="4768850" y="6477000"/>
            <a:ext cx="0" cy="381000"/>
          </a:xfrm>
          <a:prstGeom prst="line">
            <a:avLst/>
          </a:prstGeom>
          <a:ln w="3175">
            <a:solidFill>
              <a:srgbClr val="D8D8D9"/>
            </a:solidFill>
          </a:ln>
        </p:spPr>
        <p:txBody>
          <a:bodyPr lIns="45719" rIns="45719"/>
          <a:lstStyle/>
          <a:p>
            <a:endParaRPr/>
          </a:p>
        </p:txBody>
      </p:sp>
      <p:sp>
        <p:nvSpPr>
          <p:cNvPr id="297" name="Shape 297"/>
          <p:cNvSpPr/>
          <p:nvPr/>
        </p:nvSpPr>
        <p:spPr>
          <a:xfrm flipV="1">
            <a:off x="1530350" y="6477000"/>
            <a:ext cx="0" cy="381000"/>
          </a:xfrm>
          <a:prstGeom prst="line">
            <a:avLst/>
          </a:prstGeom>
          <a:ln w="3175">
            <a:solidFill>
              <a:srgbClr val="D8D8D9"/>
            </a:solidFill>
          </a:ln>
        </p:spPr>
        <p:txBody>
          <a:bodyPr lIns="45719" rIns="45719"/>
          <a:lstStyle/>
          <a:p>
            <a:endParaRPr/>
          </a:p>
        </p:txBody>
      </p:sp>
      <p:sp>
        <p:nvSpPr>
          <p:cNvPr id="298" name="Shape 298"/>
          <p:cNvSpPr/>
          <p:nvPr/>
        </p:nvSpPr>
        <p:spPr>
          <a:xfrm>
            <a:off x="5123178" y="6603999"/>
            <a:ext cx="1945644"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a:defRPr sz="900">
                <a:solidFill>
                  <a:srgbClr val="C4C5C5"/>
                </a:solidFill>
              </a:defRPr>
            </a:lvl1pPr>
          </a:lstStyle>
          <a:p>
            <a:r>
              <a:rPr dirty="0"/>
              <a:t>© AppDirect, Inc. Confidential Material</a:t>
            </a:r>
          </a:p>
        </p:txBody>
      </p:sp>
      <p:pic>
        <p:nvPicPr>
          <p:cNvPr id="299" name="image2.png" descr="AppDirect-Footer-Logo.png"/>
          <p:cNvPicPr>
            <a:picLocks noChangeAspect="1"/>
          </p:cNvPicPr>
          <p:nvPr/>
        </p:nvPicPr>
        <p:blipFill>
          <a:blip r:embed="rId3">
            <a:extLst/>
          </a:blip>
          <a:stretch>
            <a:fillRect/>
          </a:stretch>
        </p:blipFill>
        <p:spPr>
          <a:xfrm>
            <a:off x="438150" y="6591300"/>
            <a:ext cx="660400" cy="177800"/>
          </a:xfrm>
          <a:prstGeom prst="rect">
            <a:avLst/>
          </a:prstGeom>
          <a:ln w="12700">
            <a:miter lim="400000"/>
          </a:ln>
        </p:spPr>
      </p:pic>
      <p:sp>
        <p:nvSpPr>
          <p:cNvPr id="300" name="Shape 300"/>
          <p:cNvSpPr>
            <a:spLocks noGrp="1"/>
          </p:cNvSpPr>
          <p:nvPr>
            <p:ph type="sldNum" sz="quarter" idx="2"/>
          </p:nvPr>
        </p:nvSpPr>
        <p:spPr>
          <a:prstGeom prst="rect">
            <a:avLst/>
          </a:prstGeom>
        </p:spPr>
        <p:txBody>
          <a:bodyPr/>
          <a:lstStyle/>
          <a:p>
            <a:fld id="{86CB4B4D-7CA3-9044-876B-883B54F8677D}" type="slidenum">
              <a:t>‹#›</a:t>
            </a:fld>
            <a:endParaRPr/>
          </a:p>
        </p:txBody>
      </p:sp>
      <p:sp>
        <p:nvSpPr>
          <p:cNvPr id="301" name="Shape 301"/>
          <p:cNvSpPr>
            <a:spLocks noGrp="1"/>
          </p:cNvSpPr>
          <p:nvPr>
            <p:ph type="body" sz="quarter" idx="1"/>
          </p:nvPr>
        </p:nvSpPr>
        <p:spPr>
          <a:xfrm>
            <a:off x="0" y="0"/>
            <a:ext cx="9144000" cy="1113127"/>
          </a:xfrm>
          <a:prstGeom prst="rect">
            <a:avLst/>
          </a:prstGeom>
        </p:spPr>
        <p:txBody>
          <a:bodyPr lIns="0" tIns="0" rIns="0" bIns="0"/>
          <a:lstStyle>
            <a:lvl1pPr>
              <a:lnSpc>
                <a:spcPct val="85000"/>
              </a:lnSpc>
              <a:spcBef>
                <a:spcPts val="400"/>
              </a:spcBef>
              <a:defRPr sz="2400" b="0">
                <a:solidFill>
                  <a:srgbClr val="303132"/>
                </a:solidFill>
              </a:defRPr>
            </a:lvl1pPr>
            <a:lvl2pPr marL="0" indent="0">
              <a:lnSpc>
                <a:spcPct val="85000"/>
              </a:lnSpc>
              <a:spcBef>
                <a:spcPts val="400"/>
              </a:spcBef>
              <a:buSzTx/>
              <a:buNone/>
              <a:defRPr sz="2400" b="0">
                <a:solidFill>
                  <a:srgbClr val="303132"/>
                </a:solidFill>
              </a:defRPr>
            </a:lvl2pPr>
            <a:lvl3pPr>
              <a:lnSpc>
                <a:spcPct val="85000"/>
              </a:lnSpc>
              <a:spcBef>
                <a:spcPts val="400"/>
              </a:spcBef>
              <a:defRPr sz="2400" b="0">
                <a:solidFill>
                  <a:srgbClr val="303132"/>
                </a:solidFill>
              </a:defRPr>
            </a:lvl3pPr>
            <a:lvl4pPr marL="280851" indent="-235131">
              <a:lnSpc>
                <a:spcPct val="85000"/>
              </a:lnSpc>
              <a:spcBef>
                <a:spcPts val="400"/>
              </a:spcBef>
              <a:defRPr sz="2400" b="0">
                <a:solidFill>
                  <a:srgbClr val="303132"/>
                </a:solidFill>
              </a:defRPr>
            </a:lvl4pPr>
            <a:lvl5pPr>
              <a:lnSpc>
                <a:spcPct val="85000"/>
              </a:lnSpc>
              <a:spcBef>
                <a:spcPts val="400"/>
              </a:spcBef>
              <a:defRPr sz="2400" b="0">
                <a:solidFill>
                  <a:srgbClr val="303132"/>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Layout 3x2">
    <p:spTree>
      <p:nvGrpSpPr>
        <p:cNvPr id="1" name=""/>
        <p:cNvGrpSpPr/>
        <p:nvPr/>
      </p:nvGrpSpPr>
      <p:grpSpPr>
        <a:xfrm>
          <a:off x="0" y="0"/>
          <a:ext cx="0" cy="0"/>
          <a:chOff x="0" y="0"/>
          <a:chExt cx="0" cy="0"/>
        </a:xfrm>
      </p:grpSpPr>
      <p:pic>
        <p:nvPicPr>
          <p:cNvPr id="308" name="image1.png" descr="150806-PPT-v4-Grid.pn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309" name="Shape 309"/>
          <p:cNvSpPr/>
          <p:nvPr/>
        </p:nvSpPr>
        <p:spPr>
          <a:xfrm>
            <a:off x="0" y="6477000"/>
            <a:ext cx="9144000" cy="381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310" name="Shape 310"/>
          <p:cNvSpPr/>
          <p:nvPr/>
        </p:nvSpPr>
        <p:spPr>
          <a:xfrm flipH="1" flipV="1">
            <a:off x="-1" y="6476999"/>
            <a:ext cx="9144001" cy="2"/>
          </a:xfrm>
          <a:prstGeom prst="line">
            <a:avLst/>
          </a:prstGeom>
          <a:ln w="3175">
            <a:solidFill>
              <a:srgbClr val="D8D8D9"/>
            </a:solidFill>
          </a:ln>
        </p:spPr>
        <p:txBody>
          <a:bodyPr lIns="45719" rIns="45719"/>
          <a:lstStyle/>
          <a:p>
            <a:endParaRPr/>
          </a:p>
        </p:txBody>
      </p:sp>
      <p:sp>
        <p:nvSpPr>
          <p:cNvPr id="311" name="Shape 311"/>
          <p:cNvSpPr/>
          <p:nvPr/>
        </p:nvSpPr>
        <p:spPr>
          <a:xfrm flipV="1">
            <a:off x="8388350" y="6477000"/>
            <a:ext cx="0" cy="381000"/>
          </a:xfrm>
          <a:prstGeom prst="line">
            <a:avLst/>
          </a:prstGeom>
          <a:ln w="3175">
            <a:solidFill>
              <a:srgbClr val="D8D8D9"/>
            </a:solidFill>
          </a:ln>
        </p:spPr>
        <p:txBody>
          <a:bodyPr lIns="45719" rIns="45719"/>
          <a:lstStyle/>
          <a:p>
            <a:endParaRPr/>
          </a:p>
        </p:txBody>
      </p:sp>
      <p:sp>
        <p:nvSpPr>
          <p:cNvPr id="312" name="Shape 312"/>
          <p:cNvSpPr/>
          <p:nvPr/>
        </p:nvSpPr>
        <p:spPr>
          <a:xfrm flipV="1">
            <a:off x="7626350" y="6477000"/>
            <a:ext cx="0" cy="381000"/>
          </a:xfrm>
          <a:prstGeom prst="line">
            <a:avLst/>
          </a:prstGeom>
          <a:ln w="3175">
            <a:solidFill>
              <a:srgbClr val="D8D8D9"/>
            </a:solidFill>
          </a:ln>
        </p:spPr>
        <p:txBody>
          <a:bodyPr lIns="45719" rIns="45719"/>
          <a:lstStyle/>
          <a:p>
            <a:endParaRPr/>
          </a:p>
        </p:txBody>
      </p:sp>
      <p:sp>
        <p:nvSpPr>
          <p:cNvPr id="313" name="Shape 313"/>
          <p:cNvSpPr/>
          <p:nvPr/>
        </p:nvSpPr>
        <p:spPr>
          <a:xfrm flipV="1">
            <a:off x="4768850" y="6477000"/>
            <a:ext cx="0" cy="381000"/>
          </a:xfrm>
          <a:prstGeom prst="line">
            <a:avLst/>
          </a:prstGeom>
          <a:ln w="3175">
            <a:solidFill>
              <a:srgbClr val="D8D8D9"/>
            </a:solidFill>
          </a:ln>
        </p:spPr>
        <p:txBody>
          <a:bodyPr lIns="45719" rIns="45719"/>
          <a:lstStyle/>
          <a:p>
            <a:endParaRPr/>
          </a:p>
        </p:txBody>
      </p:sp>
      <p:sp>
        <p:nvSpPr>
          <p:cNvPr id="314" name="Shape 314"/>
          <p:cNvSpPr/>
          <p:nvPr/>
        </p:nvSpPr>
        <p:spPr>
          <a:xfrm flipV="1">
            <a:off x="1530350" y="6477000"/>
            <a:ext cx="0" cy="381000"/>
          </a:xfrm>
          <a:prstGeom prst="line">
            <a:avLst/>
          </a:prstGeom>
          <a:ln w="3175">
            <a:solidFill>
              <a:srgbClr val="D8D8D9"/>
            </a:solidFill>
          </a:ln>
        </p:spPr>
        <p:txBody>
          <a:bodyPr lIns="45719" rIns="45719"/>
          <a:lstStyle/>
          <a:p>
            <a:endParaRPr/>
          </a:p>
        </p:txBody>
      </p:sp>
      <p:sp>
        <p:nvSpPr>
          <p:cNvPr id="315" name="Shape 315"/>
          <p:cNvSpPr/>
          <p:nvPr/>
        </p:nvSpPr>
        <p:spPr>
          <a:xfrm>
            <a:off x="5123178" y="6603999"/>
            <a:ext cx="1945644"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a:defRPr sz="900">
                <a:solidFill>
                  <a:srgbClr val="C4C5C5"/>
                </a:solidFill>
              </a:defRPr>
            </a:lvl1pPr>
          </a:lstStyle>
          <a:p>
            <a:r>
              <a:rPr dirty="0"/>
              <a:t>© AppDirect, Inc. Confidential Material</a:t>
            </a:r>
          </a:p>
        </p:txBody>
      </p:sp>
      <p:pic>
        <p:nvPicPr>
          <p:cNvPr id="316" name="image2.png" descr="AppDirect-Footer-Logo.png"/>
          <p:cNvPicPr>
            <a:picLocks noChangeAspect="1"/>
          </p:cNvPicPr>
          <p:nvPr/>
        </p:nvPicPr>
        <p:blipFill>
          <a:blip r:embed="rId3">
            <a:extLst/>
          </a:blip>
          <a:stretch>
            <a:fillRect/>
          </a:stretch>
        </p:blipFill>
        <p:spPr>
          <a:xfrm>
            <a:off x="438150" y="6591300"/>
            <a:ext cx="660400" cy="177800"/>
          </a:xfrm>
          <a:prstGeom prst="rect">
            <a:avLst/>
          </a:prstGeom>
          <a:ln w="12700">
            <a:miter lim="400000"/>
          </a:ln>
        </p:spPr>
      </p:pic>
      <p:sp>
        <p:nvSpPr>
          <p:cNvPr id="317" name="Shape 317"/>
          <p:cNvSpPr>
            <a:spLocks noGrp="1"/>
          </p:cNvSpPr>
          <p:nvPr>
            <p:ph type="sldNum" sz="quarter" idx="2"/>
          </p:nvPr>
        </p:nvSpPr>
        <p:spPr>
          <a:prstGeom prst="rect">
            <a:avLst/>
          </a:prstGeom>
        </p:spPr>
        <p:txBody>
          <a:bodyPr/>
          <a:lstStyle/>
          <a:p>
            <a:fld id="{86CB4B4D-7CA3-9044-876B-883B54F8677D}" type="slidenum">
              <a:t>‹#›</a:t>
            </a:fld>
            <a:endParaRPr/>
          </a:p>
        </p:txBody>
      </p:sp>
      <p:sp>
        <p:nvSpPr>
          <p:cNvPr id="318" name="Shape 318"/>
          <p:cNvSpPr>
            <a:spLocks noGrp="1"/>
          </p:cNvSpPr>
          <p:nvPr>
            <p:ph type="body" sz="quarter" idx="1"/>
          </p:nvPr>
        </p:nvSpPr>
        <p:spPr>
          <a:xfrm>
            <a:off x="0" y="1119474"/>
            <a:ext cx="3048000" cy="2671476"/>
          </a:xfrm>
          <a:prstGeom prst="rect">
            <a:avLst/>
          </a:prstGeom>
        </p:spPr>
        <p:txBody>
          <a:bodyPr/>
          <a:lstStyle>
            <a:lvl1pPr>
              <a:defRPr>
                <a:solidFill>
                  <a:srgbClr val="48ABD4"/>
                </a:solidFill>
              </a:defRPr>
            </a:lvl1pPr>
            <a:lvl2pPr marL="0" indent="0">
              <a:buSzTx/>
              <a:buNone/>
              <a:defRPr>
                <a:solidFill>
                  <a:srgbClr val="48ABD4"/>
                </a:solidFill>
              </a:defRPr>
            </a:lvl2pPr>
            <a:lvl3pPr>
              <a:defRPr>
                <a:solidFill>
                  <a:srgbClr val="48ABD4"/>
                </a:solidFill>
              </a:defRPr>
            </a:lvl3pPr>
            <a:lvl4pPr>
              <a:defRPr>
                <a:solidFill>
                  <a:srgbClr val="48ABD4"/>
                </a:solidFill>
              </a:defRPr>
            </a:lvl4pPr>
            <a:lvl5pPr>
              <a:defRPr>
                <a:solidFill>
                  <a:srgbClr val="48ABD4"/>
                </a:solidFill>
              </a:defRPr>
            </a:lvl5pPr>
          </a:lstStyle>
          <a:p>
            <a:r>
              <a:t>Body Level One</a:t>
            </a:r>
          </a:p>
          <a:p>
            <a:pPr lvl="1"/>
            <a:r>
              <a:t>Body Level Two</a:t>
            </a:r>
          </a:p>
          <a:p>
            <a:pPr lvl="2"/>
            <a:r>
              <a:t>Body Level Three</a:t>
            </a:r>
          </a:p>
          <a:p>
            <a:pPr lvl="3"/>
            <a:r>
              <a:t>Body Level Four</a:t>
            </a:r>
          </a:p>
          <a:p>
            <a:pPr lvl="4"/>
            <a:r>
              <a:t>Body Level Five</a:t>
            </a:r>
          </a:p>
        </p:txBody>
      </p:sp>
      <p:sp>
        <p:nvSpPr>
          <p:cNvPr id="319" name="Shape 319"/>
          <p:cNvSpPr>
            <a:spLocks noGrp="1"/>
          </p:cNvSpPr>
          <p:nvPr>
            <p:ph type="body" sz="quarter" idx="13"/>
          </p:nvPr>
        </p:nvSpPr>
        <p:spPr>
          <a:xfrm>
            <a:off x="0" y="-1"/>
            <a:ext cx="9144000" cy="1113128"/>
          </a:xfrm>
          <a:prstGeom prst="rect">
            <a:avLst/>
          </a:prstGeom>
        </p:spPr>
        <p:txBody>
          <a:bodyPr lIns="0" tIns="0" rIns="0" bIns="0"/>
          <a:lstStyle/>
          <a:p>
            <a:pPr>
              <a:lnSpc>
                <a:spcPct val="85000"/>
              </a:lnSpc>
              <a:spcBef>
                <a:spcPts val="400"/>
              </a:spcBef>
              <a:defRPr sz="2400" b="0">
                <a:solidFill>
                  <a:srgbClr val="303132"/>
                </a:solidFill>
              </a:defRPr>
            </a:pPr>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Agenda">
    <p:spTree>
      <p:nvGrpSpPr>
        <p:cNvPr id="1" name=""/>
        <p:cNvGrpSpPr/>
        <p:nvPr/>
      </p:nvGrpSpPr>
      <p:grpSpPr>
        <a:xfrm>
          <a:off x="0" y="0"/>
          <a:ext cx="0" cy="0"/>
          <a:chOff x="0" y="0"/>
          <a:chExt cx="0" cy="0"/>
        </a:xfrm>
      </p:grpSpPr>
      <p:pic>
        <p:nvPicPr>
          <p:cNvPr id="326" name="AppDirect Logo White 1024px.png"/>
          <p:cNvPicPr>
            <a:picLocks noChangeAspect="1"/>
          </p:cNvPicPr>
          <p:nvPr/>
        </p:nvPicPr>
        <p:blipFill>
          <a:blip r:embed="rId2">
            <a:extLst/>
          </a:blip>
          <a:srcRect t="12426" b="12426"/>
          <a:stretch>
            <a:fillRect/>
          </a:stretch>
        </p:blipFill>
        <p:spPr>
          <a:xfrm>
            <a:off x="0" y="0"/>
            <a:ext cx="9144000" cy="6858000"/>
          </a:xfrm>
          <a:prstGeom prst="rect">
            <a:avLst/>
          </a:prstGeom>
          <a:ln w="12700">
            <a:miter lim="400000"/>
          </a:ln>
        </p:spPr>
      </p:pic>
      <p:sp>
        <p:nvSpPr>
          <p:cNvPr id="327" name="Shape 327"/>
          <p:cNvSpPr/>
          <p:nvPr/>
        </p:nvSpPr>
        <p:spPr>
          <a:xfrm>
            <a:off x="0" y="6477000"/>
            <a:ext cx="9144000" cy="381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328" name="Shape 328"/>
          <p:cNvSpPr/>
          <p:nvPr/>
        </p:nvSpPr>
        <p:spPr>
          <a:xfrm flipH="1" flipV="1">
            <a:off x="-1" y="6476999"/>
            <a:ext cx="9144001" cy="2"/>
          </a:xfrm>
          <a:prstGeom prst="line">
            <a:avLst/>
          </a:prstGeom>
          <a:ln w="3175">
            <a:solidFill>
              <a:srgbClr val="D8D8D9"/>
            </a:solidFill>
          </a:ln>
        </p:spPr>
        <p:txBody>
          <a:bodyPr lIns="45719" rIns="45719"/>
          <a:lstStyle/>
          <a:p>
            <a:endParaRPr/>
          </a:p>
        </p:txBody>
      </p:sp>
      <p:sp>
        <p:nvSpPr>
          <p:cNvPr id="329" name="Shape 329"/>
          <p:cNvSpPr/>
          <p:nvPr/>
        </p:nvSpPr>
        <p:spPr>
          <a:xfrm flipV="1">
            <a:off x="8388350" y="6477000"/>
            <a:ext cx="0" cy="381000"/>
          </a:xfrm>
          <a:prstGeom prst="line">
            <a:avLst/>
          </a:prstGeom>
          <a:ln w="3175">
            <a:solidFill>
              <a:srgbClr val="D8D8D9"/>
            </a:solidFill>
          </a:ln>
        </p:spPr>
        <p:txBody>
          <a:bodyPr lIns="45719" rIns="45719"/>
          <a:lstStyle/>
          <a:p>
            <a:endParaRPr/>
          </a:p>
        </p:txBody>
      </p:sp>
      <p:sp>
        <p:nvSpPr>
          <p:cNvPr id="330" name="Shape 330"/>
          <p:cNvSpPr/>
          <p:nvPr/>
        </p:nvSpPr>
        <p:spPr>
          <a:xfrm flipV="1">
            <a:off x="7626350" y="6477000"/>
            <a:ext cx="0" cy="381000"/>
          </a:xfrm>
          <a:prstGeom prst="line">
            <a:avLst/>
          </a:prstGeom>
          <a:ln w="3175">
            <a:solidFill>
              <a:srgbClr val="D8D8D9"/>
            </a:solidFill>
          </a:ln>
        </p:spPr>
        <p:txBody>
          <a:bodyPr lIns="45719" rIns="45719"/>
          <a:lstStyle/>
          <a:p>
            <a:endParaRPr/>
          </a:p>
        </p:txBody>
      </p:sp>
      <p:sp>
        <p:nvSpPr>
          <p:cNvPr id="331" name="Shape 331"/>
          <p:cNvSpPr/>
          <p:nvPr/>
        </p:nvSpPr>
        <p:spPr>
          <a:xfrm flipV="1">
            <a:off x="4768850" y="6477000"/>
            <a:ext cx="0" cy="381000"/>
          </a:xfrm>
          <a:prstGeom prst="line">
            <a:avLst/>
          </a:prstGeom>
          <a:ln w="3175">
            <a:solidFill>
              <a:srgbClr val="D8D8D9"/>
            </a:solidFill>
          </a:ln>
        </p:spPr>
        <p:txBody>
          <a:bodyPr lIns="45719" rIns="45719"/>
          <a:lstStyle/>
          <a:p>
            <a:endParaRPr/>
          </a:p>
        </p:txBody>
      </p:sp>
      <p:sp>
        <p:nvSpPr>
          <p:cNvPr id="332" name="Shape 332"/>
          <p:cNvSpPr/>
          <p:nvPr/>
        </p:nvSpPr>
        <p:spPr>
          <a:xfrm flipV="1">
            <a:off x="1530350" y="6477000"/>
            <a:ext cx="0" cy="381000"/>
          </a:xfrm>
          <a:prstGeom prst="line">
            <a:avLst/>
          </a:prstGeom>
          <a:ln w="3175">
            <a:solidFill>
              <a:srgbClr val="D8D8D9"/>
            </a:solidFill>
          </a:ln>
        </p:spPr>
        <p:txBody>
          <a:bodyPr lIns="45719" rIns="45719"/>
          <a:lstStyle/>
          <a:p>
            <a:endParaRPr/>
          </a:p>
        </p:txBody>
      </p:sp>
      <p:sp>
        <p:nvSpPr>
          <p:cNvPr id="333" name="Shape 333"/>
          <p:cNvSpPr/>
          <p:nvPr/>
        </p:nvSpPr>
        <p:spPr>
          <a:xfrm>
            <a:off x="5123178" y="6603999"/>
            <a:ext cx="1945644"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a:defRPr sz="900">
                <a:solidFill>
                  <a:srgbClr val="C4C5C5"/>
                </a:solidFill>
              </a:defRPr>
            </a:lvl1pPr>
          </a:lstStyle>
          <a:p>
            <a:r>
              <a:rPr dirty="0"/>
              <a:t>© AppDirect, Inc. Confidential Material</a:t>
            </a:r>
          </a:p>
        </p:txBody>
      </p:sp>
      <p:pic>
        <p:nvPicPr>
          <p:cNvPr id="334" name="image2.png" descr="AppDirect-Footer-Logo.png"/>
          <p:cNvPicPr>
            <a:picLocks noChangeAspect="1"/>
          </p:cNvPicPr>
          <p:nvPr/>
        </p:nvPicPr>
        <p:blipFill>
          <a:blip r:embed="rId3">
            <a:extLst/>
          </a:blip>
          <a:stretch>
            <a:fillRect/>
          </a:stretch>
        </p:blipFill>
        <p:spPr>
          <a:xfrm>
            <a:off x="438150" y="6591300"/>
            <a:ext cx="660400" cy="177800"/>
          </a:xfrm>
          <a:prstGeom prst="rect">
            <a:avLst/>
          </a:prstGeom>
          <a:ln w="12700">
            <a:miter lim="400000"/>
          </a:ln>
        </p:spPr>
      </p:pic>
      <p:sp>
        <p:nvSpPr>
          <p:cNvPr id="335" name="Shape 335"/>
          <p:cNvSpPr>
            <a:spLocks noGrp="1"/>
          </p:cNvSpPr>
          <p:nvPr>
            <p:ph type="sldNum" sz="quarter" idx="2"/>
          </p:nvPr>
        </p:nvSpPr>
        <p:spPr>
          <a:prstGeom prst="rect">
            <a:avLst/>
          </a:prstGeom>
        </p:spPr>
        <p:txBody>
          <a:bodyPr/>
          <a:lstStyle/>
          <a:p>
            <a:fld id="{86CB4B4D-7CA3-9044-876B-883B54F8677D}" type="slidenum">
              <a:t>‹#›</a:t>
            </a:fld>
            <a:endParaRPr/>
          </a:p>
        </p:txBody>
      </p:sp>
      <p:sp>
        <p:nvSpPr>
          <p:cNvPr id="336" name="Shape 336"/>
          <p:cNvSpPr>
            <a:spLocks noGrp="1"/>
          </p:cNvSpPr>
          <p:nvPr>
            <p:ph type="body" sz="half"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38" name="Shape 38"/>
          <p:cNvSpPr>
            <a:spLocks noGrp="1"/>
          </p:cNvSpPr>
          <p:nvPr>
            <p:ph type="sldNum" sz="quarter" idx="2"/>
          </p:nvPr>
        </p:nvSpPr>
        <p:spPr>
          <a:prstGeom prst="rect">
            <a:avLst/>
          </a:prstGeom>
        </p:spPr>
        <p:txBody>
          <a:bodyPr/>
          <a:lstStyle/>
          <a:p>
            <a:fld id="{86CB4B4D-7CA3-9044-876B-883B54F8677D}" type="slidenum">
              <a:t>‹#›</a:t>
            </a:fld>
            <a:endParaRPr/>
          </a:p>
        </p:txBody>
      </p:sp>
      <p:sp>
        <p:nvSpPr>
          <p:cNvPr id="39" name="Shape 39"/>
          <p:cNvSpPr>
            <a:spLocks noGrp="1"/>
          </p:cNvSpPr>
          <p:nvPr>
            <p:ph type="body" sz="half"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Impact w/ Text + Divider">
    <p:spTree>
      <p:nvGrpSpPr>
        <p:cNvPr id="1" name=""/>
        <p:cNvGrpSpPr/>
        <p:nvPr/>
      </p:nvGrpSpPr>
      <p:grpSpPr>
        <a:xfrm>
          <a:off x="0" y="0"/>
          <a:ext cx="0" cy="0"/>
          <a:chOff x="0" y="0"/>
          <a:chExt cx="0" cy="0"/>
        </a:xfrm>
      </p:grpSpPr>
      <p:pic>
        <p:nvPicPr>
          <p:cNvPr id="64" name="image1.png" descr="150806-PPT-v4-Grid.pn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65" name="Shape 65"/>
          <p:cNvSpPr/>
          <p:nvPr/>
        </p:nvSpPr>
        <p:spPr>
          <a:xfrm>
            <a:off x="0" y="6477000"/>
            <a:ext cx="9144000" cy="381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66" name="Shape 66"/>
          <p:cNvSpPr/>
          <p:nvPr/>
        </p:nvSpPr>
        <p:spPr>
          <a:xfrm flipH="1" flipV="1">
            <a:off x="-1" y="6476999"/>
            <a:ext cx="9144001" cy="2"/>
          </a:xfrm>
          <a:prstGeom prst="line">
            <a:avLst/>
          </a:prstGeom>
          <a:ln w="3175">
            <a:solidFill>
              <a:srgbClr val="D8D8D9"/>
            </a:solidFill>
          </a:ln>
        </p:spPr>
        <p:txBody>
          <a:bodyPr lIns="45719" rIns="45719"/>
          <a:lstStyle/>
          <a:p>
            <a:endParaRPr/>
          </a:p>
        </p:txBody>
      </p:sp>
      <p:sp>
        <p:nvSpPr>
          <p:cNvPr id="67" name="Shape 67"/>
          <p:cNvSpPr/>
          <p:nvPr/>
        </p:nvSpPr>
        <p:spPr>
          <a:xfrm flipV="1">
            <a:off x="8388350" y="6477000"/>
            <a:ext cx="0" cy="381000"/>
          </a:xfrm>
          <a:prstGeom prst="line">
            <a:avLst/>
          </a:prstGeom>
          <a:ln w="3175">
            <a:solidFill>
              <a:srgbClr val="D8D8D9"/>
            </a:solidFill>
          </a:ln>
        </p:spPr>
        <p:txBody>
          <a:bodyPr lIns="45719" rIns="45719"/>
          <a:lstStyle/>
          <a:p>
            <a:endParaRPr/>
          </a:p>
        </p:txBody>
      </p:sp>
      <p:sp>
        <p:nvSpPr>
          <p:cNvPr id="68" name="Shape 68"/>
          <p:cNvSpPr/>
          <p:nvPr/>
        </p:nvSpPr>
        <p:spPr>
          <a:xfrm flipV="1">
            <a:off x="7626350" y="6477000"/>
            <a:ext cx="0" cy="381000"/>
          </a:xfrm>
          <a:prstGeom prst="line">
            <a:avLst/>
          </a:prstGeom>
          <a:ln w="3175">
            <a:solidFill>
              <a:srgbClr val="D8D8D9"/>
            </a:solidFill>
          </a:ln>
        </p:spPr>
        <p:txBody>
          <a:bodyPr lIns="45719" rIns="45719"/>
          <a:lstStyle/>
          <a:p>
            <a:endParaRPr/>
          </a:p>
        </p:txBody>
      </p:sp>
      <p:sp>
        <p:nvSpPr>
          <p:cNvPr id="69" name="Shape 69"/>
          <p:cNvSpPr/>
          <p:nvPr/>
        </p:nvSpPr>
        <p:spPr>
          <a:xfrm flipV="1">
            <a:off x="4768850" y="6477000"/>
            <a:ext cx="0" cy="381000"/>
          </a:xfrm>
          <a:prstGeom prst="line">
            <a:avLst/>
          </a:prstGeom>
          <a:ln w="3175">
            <a:solidFill>
              <a:srgbClr val="D8D8D9"/>
            </a:solidFill>
          </a:ln>
        </p:spPr>
        <p:txBody>
          <a:bodyPr lIns="45719" rIns="45719"/>
          <a:lstStyle/>
          <a:p>
            <a:endParaRPr/>
          </a:p>
        </p:txBody>
      </p:sp>
      <p:sp>
        <p:nvSpPr>
          <p:cNvPr id="70" name="Shape 70"/>
          <p:cNvSpPr/>
          <p:nvPr/>
        </p:nvSpPr>
        <p:spPr>
          <a:xfrm flipV="1">
            <a:off x="1530350" y="6477000"/>
            <a:ext cx="0" cy="381000"/>
          </a:xfrm>
          <a:prstGeom prst="line">
            <a:avLst/>
          </a:prstGeom>
          <a:ln w="3175">
            <a:solidFill>
              <a:srgbClr val="D8D8D9"/>
            </a:solidFill>
          </a:ln>
        </p:spPr>
        <p:txBody>
          <a:bodyPr lIns="45719" rIns="45719"/>
          <a:lstStyle/>
          <a:p>
            <a:endParaRPr/>
          </a:p>
        </p:txBody>
      </p:sp>
      <p:sp>
        <p:nvSpPr>
          <p:cNvPr id="71" name="Shape 71"/>
          <p:cNvSpPr/>
          <p:nvPr/>
        </p:nvSpPr>
        <p:spPr>
          <a:xfrm>
            <a:off x="5123178" y="6603999"/>
            <a:ext cx="1945644"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a:defRPr sz="900">
                <a:solidFill>
                  <a:srgbClr val="C4C5C5"/>
                </a:solidFill>
              </a:defRPr>
            </a:lvl1pPr>
          </a:lstStyle>
          <a:p>
            <a:r>
              <a:rPr dirty="0"/>
              <a:t>© AppDirect, Inc. Confidential Material</a:t>
            </a:r>
          </a:p>
        </p:txBody>
      </p:sp>
      <p:pic>
        <p:nvPicPr>
          <p:cNvPr id="72" name="image2.png" descr="AppDirect-Footer-Logo.png"/>
          <p:cNvPicPr>
            <a:picLocks noChangeAspect="1"/>
          </p:cNvPicPr>
          <p:nvPr/>
        </p:nvPicPr>
        <p:blipFill>
          <a:blip r:embed="rId3">
            <a:extLst/>
          </a:blip>
          <a:stretch>
            <a:fillRect/>
          </a:stretch>
        </p:blipFill>
        <p:spPr>
          <a:xfrm>
            <a:off x="438150" y="6591300"/>
            <a:ext cx="660400" cy="177800"/>
          </a:xfrm>
          <a:prstGeom prst="rect">
            <a:avLst/>
          </a:prstGeom>
          <a:ln w="12700">
            <a:miter lim="400000"/>
          </a:ln>
        </p:spPr>
      </p:pic>
      <p:sp>
        <p:nvSpPr>
          <p:cNvPr id="73" name="Shape 73"/>
          <p:cNvSpPr>
            <a:spLocks noGrp="1"/>
          </p:cNvSpPr>
          <p:nvPr>
            <p:ph type="sldNum" sz="quarter" idx="2"/>
          </p:nvPr>
        </p:nvSpPr>
        <p:spPr>
          <a:prstGeom prst="rect">
            <a:avLst/>
          </a:prstGeom>
        </p:spPr>
        <p:txBody>
          <a:bodyPr/>
          <a:lstStyle/>
          <a:p>
            <a:fld id="{86CB4B4D-7CA3-9044-876B-883B54F8677D}" type="slidenum">
              <a:t>‹#›</a:t>
            </a:fld>
            <a:endParaRPr/>
          </a:p>
        </p:txBody>
      </p:sp>
      <p:sp>
        <p:nvSpPr>
          <p:cNvPr id="74" name="Shape 74"/>
          <p:cNvSpPr>
            <a:spLocks noGrp="1"/>
          </p:cNvSpPr>
          <p:nvPr>
            <p:ph type="body" sz="quarter" idx="1"/>
          </p:nvPr>
        </p:nvSpPr>
        <p:spPr>
          <a:xfrm>
            <a:off x="0" y="0"/>
            <a:ext cx="9144000" cy="1113127"/>
          </a:xfrm>
          <a:prstGeom prst="rect">
            <a:avLst/>
          </a:prstGeom>
        </p:spPr>
        <p:txBody>
          <a:bodyPr lIns="0" tIns="0" rIns="0" bIns="0"/>
          <a:lstStyle>
            <a:lvl1pPr>
              <a:lnSpc>
                <a:spcPct val="85000"/>
              </a:lnSpc>
              <a:spcBef>
                <a:spcPts val="400"/>
              </a:spcBef>
              <a:defRPr sz="2400" b="0">
                <a:solidFill>
                  <a:srgbClr val="303132"/>
                </a:solidFill>
              </a:defRPr>
            </a:lvl1pPr>
            <a:lvl2pPr marL="0" indent="0">
              <a:lnSpc>
                <a:spcPct val="85000"/>
              </a:lnSpc>
              <a:spcBef>
                <a:spcPts val="400"/>
              </a:spcBef>
              <a:buSzTx/>
              <a:buNone/>
              <a:defRPr sz="2400" b="0">
                <a:solidFill>
                  <a:srgbClr val="303132"/>
                </a:solidFill>
              </a:defRPr>
            </a:lvl2pPr>
            <a:lvl3pPr>
              <a:lnSpc>
                <a:spcPct val="85000"/>
              </a:lnSpc>
              <a:spcBef>
                <a:spcPts val="400"/>
              </a:spcBef>
              <a:defRPr sz="2400" b="0">
                <a:solidFill>
                  <a:srgbClr val="303132"/>
                </a:solidFill>
              </a:defRPr>
            </a:lvl3pPr>
            <a:lvl4pPr marL="280851" indent="-235131">
              <a:lnSpc>
                <a:spcPct val="85000"/>
              </a:lnSpc>
              <a:spcBef>
                <a:spcPts val="400"/>
              </a:spcBef>
              <a:defRPr sz="2400" b="0">
                <a:solidFill>
                  <a:srgbClr val="303132"/>
                </a:solidFill>
              </a:defRPr>
            </a:lvl4pPr>
            <a:lvl5pPr>
              <a:lnSpc>
                <a:spcPct val="85000"/>
              </a:lnSpc>
              <a:spcBef>
                <a:spcPts val="400"/>
              </a:spcBef>
              <a:defRPr sz="2400" b="0">
                <a:solidFill>
                  <a:srgbClr val="303132"/>
                </a:solidFill>
              </a:defRPr>
            </a:lvl5pPr>
          </a:lstStyle>
          <a:p>
            <a:r>
              <a:t>Body Level One</a:t>
            </a:r>
          </a:p>
          <a:p>
            <a:pPr lvl="1"/>
            <a:r>
              <a:t>Body Level Two</a:t>
            </a:r>
          </a:p>
          <a:p>
            <a:pPr lvl="2"/>
            <a:r>
              <a:t>Body Level Three</a:t>
            </a:r>
          </a:p>
          <a:p>
            <a:pPr lvl="3"/>
            <a:r>
              <a:t>Body Level Four</a:t>
            </a:r>
          </a:p>
          <a:p>
            <a:pPr lvl="4"/>
            <a:r>
              <a:t>Body Level Five</a:t>
            </a:r>
          </a:p>
        </p:txBody>
      </p:sp>
      <p:sp>
        <p:nvSpPr>
          <p:cNvPr id="75" name="Shape 75"/>
          <p:cNvSpPr/>
          <p:nvPr/>
        </p:nvSpPr>
        <p:spPr>
          <a:xfrm flipH="1">
            <a:off x="6281928" y="1252727"/>
            <a:ext cx="1" cy="5129786"/>
          </a:xfrm>
          <a:prstGeom prst="line">
            <a:avLst/>
          </a:prstGeom>
          <a:ln w="6350">
            <a:solidFill>
              <a:srgbClr val="95CEE6"/>
            </a:solidFill>
          </a:ln>
        </p:spPr>
        <p:txBody>
          <a:bodyPr lIns="45719" rIns="45719"/>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Layout 1x1">
    <p:spTree>
      <p:nvGrpSpPr>
        <p:cNvPr id="1" name=""/>
        <p:cNvGrpSpPr/>
        <p:nvPr/>
      </p:nvGrpSpPr>
      <p:grpSpPr>
        <a:xfrm>
          <a:off x="0" y="0"/>
          <a:ext cx="0" cy="0"/>
          <a:chOff x="0" y="0"/>
          <a:chExt cx="0" cy="0"/>
        </a:xfrm>
      </p:grpSpPr>
      <p:pic>
        <p:nvPicPr>
          <p:cNvPr id="82" name="image1.png" descr="150806-PPT-v4-Grid.pn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83" name="Shape 83"/>
          <p:cNvSpPr/>
          <p:nvPr/>
        </p:nvSpPr>
        <p:spPr>
          <a:xfrm>
            <a:off x="0" y="6477000"/>
            <a:ext cx="9144000" cy="381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84" name="Shape 84"/>
          <p:cNvSpPr/>
          <p:nvPr/>
        </p:nvSpPr>
        <p:spPr>
          <a:xfrm flipH="1" flipV="1">
            <a:off x="-1" y="6476999"/>
            <a:ext cx="9144001" cy="2"/>
          </a:xfrm>
          <a:prstGeom prst="line">
            <a:avLst/>
          </a:prstGeom>
          <a:ln w="3175">
            <a:solidFill>
              <a:srgbClr val="D8D8D9"/>
            </a:solidFill>
          </a:ln>
        </p:spPr>
        <p:txBody>
          <a:bodyPr lIns="45719" rIns="45719"/>
          <a:lstStyle/>
          <a:p>
            <a:endParaRPr/>
          </a:p>
        </p:txBody>
      </p:sp>
      <p:sp>
        <p:nvSpPr>
          <p:cNvPr id="85" name="Shape 85"/>
          <p:cNvSpPr/>
          <p:nvPr/>
        </p:nvSpPr>
        <p:spPr>
          <a:xfrm flipV="1">
            <a:off x="8388350" y="6477000"/>
            <a:ext cx="0" cy="381000"/>
          </a:xfrm>
          <a:prstGeom prst="line">
            <a:avLst/>
          </a:prstGeom>
          <a:ln w="3175">
            <a:solidFill>
              <a:srgbClr val="D8D8D9"/>
            </a:solidFill>
          </a:ln>
        </p:spPr>
        <p:txBody>
          <a:bodyPr lIns="45719" rIns="45719"/>
          <a:lstStyle/>
          <a:p>
            <a:endParaRPr/>
          </a:p>
        </p:txBody>
      </p:sp>
      <p:sp>
        <p:nvSpPr>
          <p:cNvPr id="86" name="Shape 86"/>
          <p:cNvSpPr/>
          <p:nvPr/>
        </p:nvSpPr>
        <p:spPr>
          <a:xfrm flipV="1">
            <a:off x="7626350" y="6477000"/>
            <a:ext cx="0" cy="381000"/>
          </a:xfrm>
          <a:prstGeom prst="line">
            <a:avLst/>
          </a:prstGeom>
          <a:ln w="3175">
            <a:solidFill>
              <a:srgbClr val="D8D8D9"/>
            </a:solidFill>
          </a:ln>
        </p:spPr>
        <p:txBody>
          <a:bodyPr lIns="45719" rIns="45719"/>
          <a:lstStyle/>
          <a:p>
            <a:endParaRPr/>
          </a:p>
        </p:txBody>
      </p:sp>
      <p:sp>
        <p:nvSpPr>
          <p:cNvPr id="87" name="Shape 87"/>
          <p:cNvSpPr/>
          <p:nvPr/>
        </p:nvSpPr>
        <p:spPr>
          <a:xfrm flipV="1">
            <a:off x="4768850" y="6477000"/>
            <a:ext cx="0" cy="381000"/>
          </a:xfrm>
          <a:prstGeom prst="line">
            <a:avLst/>
          </a:prstGeom>
          <a:ln w="3175">
            <a:solidFill>
              <a:srgbClr val="D8D8D9"/>
            </a:solidFill>
          </a:ln>
        </p:spPr>
        <p:txBody>
          <a:bodyPr lIns="45719" rIns="45719"/>
          <a:lstStyle/>
          <a:p>
            <a:endParaRPr/>
          </a:p>
        </p:txBody>
      </p:sp>
      <p:sp>
        <p:nvSpPr>
          <p:cNvPr id="88" name="Shape 88"/>
          <p:cNvSpPr/>
          <p:nvPr/>
        </p:nvSpPr>
        <p:spPr>
          <a:xfrm flipV="1">
            <a:off x="1530350" y="6477000"/>
            <a:ext cx="0" cy="381000"/>
          </a:xfrm>
          <a:prstGeom prst="line">
            <a:avLst/>
          </a:prstGeom>
          <a:ln w="3175">
            <a:solidFill>
              <a:srgbClr val="D8D8D9"/>
            </a:solidFill>
          </a:ln>
        </p:spPr>
        <p:txBody>
          <a:bodyPr lIns="45719" rIns="45719"/>
          <a:lstStyle/>
          <a:p>
            <a:endParaRPr/>
          </a:p>
        </p:txBody>
      </p:sp>
      <p:sp>
        <p:nvSpPr>
          <p:cNvPr id="89" name="Shape 89"/>
          <p:cNvSpPr/>
          <p:nvPr/>
        </p:nvSpPr>
        <p:spPr>
          <a:xfrm>
            <a:off x="5123178" y="6603999"/>
            <a:ext cx="1945644"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a:defRPr sz="900">
                <a:solidFill>
                  <a:srgbClr val="C4C5C5"/>
                </a:solidFill>
              </a:defRPr>
            </a:lvl1pPr>
          </a:lstStyle>
          <a:p>
            <a:r>
              <a:rPr dirty="0"/>
              <a:t>© AppDirect, Inc. Confidential Material</a:t>
            </a:r>
          </a:p>
        </p:txBody>
      </p:sp>
      <p:pic>
        <p:nvPicPr>
          <p:cNvPr id="90" name="image2.png" descr="AppDirect-Footer-Logo.png"/>
          <p:cNvPicPr>
            <a:picLocks noChangeAspect="1"/>
          </p:cNvPicPr>
          <p:nvPr/>
        </p:nvPicPr>
        <p:blipFill>
          <a:blip r:embed="rId3">
            <a:extLst/>
          </a:blip>
          <a:stretch>
            <a:fillRect/>
          </a:stretch>
        </p:blipFill>
        <p:spPr>
          <a:xfrm>
            <a:off x="438150" y="6591300"/>
            <a:ext cx="660400" cy="177800"/>
          </a:xfrm>
          <a:prstGeom prst="rect">
            <a:avLst/>
          </a:prstGeom>
          <a:ln w="12700">
            <a:miter lim="400000"/>
          </a:ln>
        </p:spPr>
      </p:pic>
      <p:sp>
        <p:nvSpPr>
          <p:cNvPr id="91" name="Shape 91"/>
          <p:cNvSpPr>
            <a:spLocks noGrp="1"/>
          </p:cNvSpPr>
          <p:nvPr>
            <p:ph type="sldNum" sz="quarter" idx="2"/>
          </p:nvPr>
        </p:nvSpPr>
        <p:spPr>
          <a:prstGeom prst="rect">
            <a:avLst/>
          </a:prstGeom>
        </p:spPr>
        <p:txBody>
          <a:bodyPr/>
          <a:lstStyle/>
          <a:p>
            <a:fld id="{86CB4B4D-7CA3-9044-876B-883B54F8677D}" type="slidenum">
              <a:t>‹#›</a:t>
            </a:fld>
            <a:endParaRPr/>
          </a:p>
        </p:txBody>
      </p:sp>
      <p:sp>
        <p:nvSpPr>
          <p:cNvPr id="92" name="Shape 92"/>
          <p:cNvSpPr>
            <a:spLocks noGrp="1"/>
          </p:cNvSpPr>
          <p:nvPr>
            <p:ph type="body" idx="1"/>
          </p:nvPr>
        </p:nvSpPr>
        <p:spPr>
          <a:xfrm>
            <a:off x="0" y="1119476"/>
            <a:ext cx="9144000" cy="5357525"/>
          </a:xfrm>
          <a:prstGeom prst="rect">
            <a:avLst/>
          </a:prstGeom>
        </p:spPr>
        <p:txBody>
          <a:bodyPr/>
          <a:lstStyle>
            <a:lvl1pPr>
              <a:defRPr>
                <a:solidFill>
                  <a:srgbClr val="48ABD4"/>
                </a:solidFill>
              </a:defRPr>
            </a:lvl1pPr>
            <a:lvl2pPr marL="0" indent="0">
              <a:buSzTx/>
              <a:buNone/>
              <a:defRPr>
                <a:solidFill>
                  <a:srgbClr val="48ABD4"/>
                </a:solidFill>
              </a:defRPr>
            </a:lvl2pPr>
            <a:lvl3pPr>
              <a:defRPr>
                <a:solidFill>
                  <a:srgbClr val="48ABD4"/>
                </a:solidFill>
              </a:defRPr>
            </a:lvl3pPr>
            <a:lvl4pPr>
              <a:defRPr>
                <a:solidFill>
                  <a:srgbClr val="48ABD4"/>
                </a:solidFill>
              </a:defRPr>
            </a:lvl4pPr>
            <a:lvl5pPr>
              <a:defRPr>
                <a:solidFill>
                  <a:srgbClr val="48ABD4"/>
                </a:solidFill>
              </a:defRPr>
            </a:lvl5pPr>
          </a:lstStyle>
          <a:p>
            <a:r>
              <a:t>Body Level One</a:t>
            </a:r>
          </a:p>
          <a:p>
            <a:pPr lvl="1"/>
            <a:r>
              <a:t>Body Level Two</a:t>
            </a:r>
          </a:p>
          <a:p>
            <a:pPr lvl="2"/>
            <a:r>
              <a:t>Body Level Three</a:t>
            </a:r>
          </a:p>
          <a:p>
            <a:pPr lvl="3"/>
            <a:r>
              <a:t>Body Level Four</a:t>
            </a:r>
          </a:p>
          <a:p>
            <a:pPr lvl="4"/>
            <a:r>
              <a:t>Body Level Five</a:t>
            </a:r>
          </a:p>
        </p:txBody>
      </p:sp>
      <p:sp>
        <p:nvSpPr>
          <p:cNvPr id="93" name="Shape 93"/>
          <p:cNvSpPr>
            <a:spLocks noGrp="1"/>
          </p:cNvSpPr>
          <p:nvPr>
            <p:ph type="body" sz="quarter" idx="13"/>
          </p:nvPr>
        </p:nvSpPr>
        <p:spPr>
          <a:xfrm>
            <a:off x="0" y="-1"/>
            <a:ext cx="9144000" cy="1113128"/>
          </a:xfrm>
          <a:prstGeom prst="rect">
            <a:avLst/>
          </a:prstGeom>
        </p:spPr>
        <p:txBody>
          <a:bodyPr lIns="0" tIns="0" rIns="0" bIns="0"/>
          <a:lstStyle/>
          <a:p>
            <a:pPr>
              <a:lnSpc>
                <a:spcPct val="85000"/>
              </a:lnSpc>
              <a:spcBef>
                <a:spcPts val="400"/>
              </a:spcBef>
              <a:defRPr sz="2400" b="0">
                <a:solidFill>
                  <a:srgbClr val="303132"/>
                </a:solidFill>
              </a:defRPr>
            </a:pPr>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Layout 2x1 + Dividers">
    <p:spTree>
      <p:nvGrpSpPr>
        <p:cNvPr id="1" name=""/>
        <p:cNvGrpSpPr/>
        <p:nvPr/>
      </p:nvGrpSpPr>
      <p:grpSpPr>
        <a:xfrm>
          <a:off x="0" y="0"/>
          <a:ext cx="0" cy="0"/>
          <a:chOff x="0" y="0"/>
          <a:chExt cx="0" cy="0"/>
        </a:xfrm>
      </p:grpSpPr>
      <p:pic>
        <p:nvPicPr>
          <p:cNvPr id="100" name="image1.png" descr="150806-PPT-v4-Grid.pn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101" name="Shape 101"/>
          <p:cNvSpPr/>
          <p:nvPr/>
        </p:nvSpPr>
        <p:spPr>
          <a:xfrm>
            <a:off x="0" y="6477000"/>
            <a:ext cx="9144000" cy="381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02" name="Shape 102"/>
          <p:cNvSpPr/>
          <p:nvPr/>
        </p:nvSpPr>
        <p:spPr>
          <a:xfrm flipH="1" flipV="1">
            <a:off x="-1" y="6476999"/>
            <a:ext cx="9144001" cy="2"/>
          </a:xfrm>
          <a:prstGeom prst="line">
            <a:avLst/>
          </a:prstGeom>
          <a:ln w="3175">
            <a:solidFill>
              <a:srgbClr val="D8D8D9"/>
            </a:solidFill>
          </a:ln>
        </p:spPr>
        <p:txBody>
          <a:bodyPr lIns="45719" rIns="45719"/>
          <a:lstStyle/>
          <a:p>
            <a:endParaRPr/>
          </a:p>
        </p:txBody>
      </p:sp>
      <p:sp>
        <p:nvSpPr>
          <p:cNvPr id="103" name="Shape 103"/>
          <p:cNvSpPr/>
          <p:nvPr/>
        </p:nvSpPr>
        <p:spPr>
          <a:xfrm flipV="1">
            <a:off x="8388350" y="6477000"/>
            <a:ext cx="0" cy="381000"/>
          </a:xfrm>
          <a:prstGeom prst="line">
            <a:avLst/>
          </a:prstGeom>
          <a:ln w="3175">
            <a:solidFill>
              <a:srgbClr val="D8D8D9"/>
            </a:solidFill>
          </a:ln>
        </p:spPr>
        <p:txBody>
          <a:bodyPr lIns="45719" rIns="45719"/>
          <a:lstStyle/>
          <a:p>
            <a:endParaRPr/>
          </a:p>
        </p:txBody>
      </p:sp>
      <p:sp>
        <p:nvSpPr>
          <p:cNvPr id="104" name="Shape 104"/>
          <p:cNvSpPr/>
          <p:nvPr/>
        </p:nvSpPr>
        <p:spPr>
          <a:xfrm flipV="1">
            <a:off x="7626350" y="6477000"/>
            <a:ext cx="0" cy="381000"/>
          </a:xfrm>
          <a:prstGeom prst="line">
            <a:avLst/>
          </a:prstGeom>
          <a:ln w="3175">
            <a:solidFill>
              <a:srgbClr val="D8D8D9"/>
            </a:solidFill>
          </a:ln>
        </p:spPr>
        <p:txBody>
          <a:bodyPr lIns="45719" rIns="45719"/>
          <a:lstStyle/>
          <a:p>
            <a:endParaRPr/>
          </a:p>
        </p:txBody>
      </p:sp>
      <p:sp>
        <p:nvSpPr>
          <p:cNvPr id="105" name="Shape 105"/>
          <p:cNvSpPr/>
          <p:nvPr/>
        </p:nvSpPr>
        <p:spPr>
          <a:xfrm flipV="1">
            <a:off x="4768850" y="6477000"/>
            <a:ext cx="0" cy="381000"/>
          </a:xfrm>
          <a:prstGeom prst="line">
            <a:avLst/>
          </a:prstGeom>
          <a:ln w="3175">
            <a:solidFill>
              <a:srgbClr val="D8D8D9"/>
            </a:solidFill>
          </a:ln>
        </p:spPr>
        <p:txBody>
          <a:bodyPr lIns="45719" rIns="45719"/>
          <a:lstStyle/>
          <a:p>
            <a:endParaRPr/>
          </a:p>
        </p:txBody>
      </p:sp>
      <p:sp>
        <p:nvSpPr>
          <p:cNvPr id="106" name="Shape 106"/>
          <p:cNvSpPr/>
          <p:nvPr/>
        </p:nvSpPr>
        <p:spPr>
          <a:xfrm flipV="1">
            <a:off x="1530350" y="6477000"/>
            <a:ext cx="0" cy="381000"/>
          </a:xfrm>
          <a:prstGeom prst="line">
            <a:avLst/>
          </a:prstGeom>
          <a:ln w="3175">
            <a:solidFill>
              <a:srgbClr val="D8D8D9"/>
            </a:solidFill>
          </a:ln>
        </p:spPr>
        <p:txBody>
          <a:bodyPr lIns="45719" rIns="45719"/>
          <a:lstStyle/>
          <a:p>
            <a:endParaRPr/>
          </a:p>
        </p:txBody>
      </p:sp>
      <p:sp>
        <p:nvSpPr>
          <p:cNvPr id="107" name="Shape 107"/>
          <p:cNvSpPr/>
          <p:nvPr/>
        </p:nvSpPr>
        <p:spPr>
          <a:xfrm>
            <a:off x="5123178" y="6603999"/>
            <a:ext cx="1945644"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a:defRPr sz="900">
                <a:solidFill>
                  <a:srgbClr val="C4C5C5"/>
                </a:solidFill>
              </a:defRPr>
            </a:lvl1pPr>
          </a:lstStyle>
          <a:p>
            <a:r>
              <a:rPr dirty="0"/>
              <a:t>© AppDirect, Inc. Confidential Material</a:t>
            </a:r>
          </a:p>
        </p:txBody>
      </p:sp>
      <p:pic>
        <p:nvPicPr>
          <p:cNvPr id="108" name="image2.png" descr="AppDirect-Footer-Logo.png"/>
          <p:cNvPicPr>
            <a:picLocks noChangeAspect="1"/>
          </p:cNvPicPr>
          <p:nvPr/>
        </p:nvPicPr>
        <p:blipFill>
          <a:blip r:embed="rId3">
            <a:extLst/>
          </a:blip>
          <a:stretch>
            <a:fillRect/>
          </a:stretch>
        </p:blipFill>
        <p:spPr>
          <a:xfrm>
            <a:off x="438150" y="6591300"/>
            <a:ext cx="660400" cy="177800"/>
          </a:xfrm>
          <a:prstGeom prst="rect">
            <a:avLst/>
          </a:prstGeom>
          <a:ln w="12700">
            <a:miter lim="400000"/>
          </a:ln>
        </p:spPr>
      </p:pic>
      <p:sp>
        <p:nvSpPr>
          <p:cNvPr id="109" name="Shape 109"/>
          <p:cNvSpPr>
            <a:spLocks noGrp="1"/>
          </p:cNvSpPr>
          <p:nvPr>
            <p:ph type="sldNum" sz="quarter" idx="2"/>
          </p:nvPr>
        </p:nvSpPr>
        <p:spPr>
          <a:prstGeom prst="rect">
            <a:avLst/>
          </a:prstGeom>
        </p:spPr>
        <p:txBody>
          <a:bodyPr/>
          <a:lstStyle/>
          <a:p>
            <a:fld id="{86CB4B4D-7CA3-9044-876B-883B54F8677D}" type="slidenum">
              <a:t>‹#›</a:t>
            </a:fld>
            <a:endParaRPr/>
          </a:p>
        </p:txBody>
      </p:sp>
      <p:sp>
        <p:nvSpPr>
          <p:cNvPr id="110" name="Shape 110"/>
          <p:cNvSpPr>
            <a:spLocks noGrp="1"/>
          </p:cNvSpPr>
          <p:nvPr>
            <p:ph type="body" sz="quarter" idx="1"/>
          </p:nvPr>
        </p:nvSpPr>
        <p:spPr>
          <a:xfrm>
            <a:off x="0" y="0"/>
            <a:ext cx="9144000" cy="1113127"/>
          </a:xfrm>
          <a:prstGeom prst="rect">
            <a:avLst/>
          </a:prstGeom>
        </p:spPr>
        <p:txBody>
          <a:bodyPr lIns="0" tIns="0" rIns="0" bIns="0"/>
          <a:lstStyle>
            <a:lvl1pPr>
              <a:lnSpc>
                <a:spcPct val="85000"/>
              </a:lnSpc>
              <a:spcBef>
                <a:spcPts val="400"/>
              </a:spcBef>
              <a:defRPr sz="2400" b="0">
                <a:solidFill>
                  <a:srgbClr val="303132"/>
                </a:solidFill>
              </a:defRPr>
            </a:lvl1pPr>
            <a:lvl2pPr marL="0" indent="0">
              <a:lnSpc>
                <a:spcPct val="85000"/>
              </a:lnSpc>
              <a:spcBef>
                <a:spcPts val="400"/>
              </a:spcBef>
              <a:buSzTx/>
              <a:buNone/>
              <a:defRPr sz="2400" b="0">
                <a:solidFill>
                  <a:srgbClr val="303132"/>
                </a:solidFill>
              </a:defRPr>
            </a:lvl2pPr>
            <a:lvl3pPr>
              <a:lnSpc>
                <a:spcPct val="85000"/>
              </a:lnSpc>
              <a:spcBef>
                <a:spcPts val="400"/>
              </a:spcBef>
              <a:defRPr sz="2400" b="0">
                <a:solidFill>
                  <a:srgbClr val="303132"/>
                </a:solidFill>
              </a:defRPr>
            </a:lvl3pPr>
            <a:lvl4pPr marL="280851" indent="-235131">
              <a:lnSpc>
                <a:spcPct val="85000"/>
              </a:lnSpc>
              <a:spcBef>
                <a:spcPts val="400"/>
              </a:spcBef>
              <a:defRPr sz="2400" b="0">
                <a:solidFill>
                  <a:srgbClr val="303132"/>
                </a:solidFill>
              </a:defRPr>
            </a:lvl4pPr>
            <a:lvl5pPr>
              <a:lnSpc>
                <a:spcPct val="85000"/>
              </a:lnSpc>
              <a:spcBef>
                <a:spcPts val="400"/>
              </a:spcBef>
              <a:defRPr sz="2400" b="0">
                <a:solidFill>
                  <a:srgbClr val="303132"/>
                </a:solidFill>
              </a:defRPr>
            </a:lvl5pPr>
          </a:lstStyle>
          <a:p>
            <a:r>
              <a:t>Body Level One</a:t>
            </a:r>
          </a:p>
          <a:p>
            <a:pPr lvl="1"/>
            <a:r>
              <a:t>Body Level Two</a:t>
            </a:r>
          </a:p>
          <a:p>
            <a:pPr lvl="2"/>
            <a:r>
              <a:t>Body Level Three</a:t>
            </a:r>
          </a:p>
          <a:p>
            <a:pPr lvl="3"/>
            <a:r>
              <a:t>Body Level Four</a:t>
            </a:r>
          </a:p>
          <a:p>
            <a:pPr lvl="4"/>
            <a:r>
              <a:t>Body Level Five</a:t>
            </a:r>
          </a:p>
        </p:txBody>
      </p:sp>
      <p:sp>
        <p:nvSpPr>
          <p:cNvPr id="111" name="Shape 111"/>
          <p:cNvSpPr/>
          <p:nvPr/>
        </p:nvSpPr>
        <p:spPr>
          <a:xfrm flipH="1">
            <a:off x="183885" y="1289303"/>
            <a:ext cx="1" cy="5084065"/>
          </a:xfrm>
          <a:prstGeom prst="line">
            <a:avLst/>
          </a:prstGeom>
          <a:ln w="6350">
            <a:solidFill>
              <a:srgbClr val="95CEE6"/>
            </a:solidFill>
          </a:ln>
        </p:spPr>
        <p:txBody>
          <a:bodyPr lIns="45719" rIns="45719"/>
          <a:lstStyle/>
          <a:p>
            <a:endParaRPr/>
          </a:p>
        </p:txBody>
      </p:sp>
      <p:sp>
        <p:nvSpPr>
          <p:cNvPr id="112" name="Shape 112"/>
          <p:cNvSpPr/>
          <p:nvPr/>
        </p:nvSpPr>
        <p:spPr>
          <a:xfrm flipH="1">
            <a:off x="4754879" y="1252727"/>
            <a:ext cx="1" cy="5129786"/>
          </a:xfrm>
          <a:prstGeom prst="line">
            <a:avLst/>
          </a:prstGeom>
          <a:ln w="6350">
            <a:solidFill>
              <a:srgbClr val="95CEE6"/>
            </a:solidFill>
          </a:ln>
        </p:spPr>
        <p:txBody>
          <a:bodyPr lIns="45719" rIns="45719"/>
          <a:lstStyle/>
          <a:p>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Layout 2x2 + Dividers">
    <p:spTree>
      <p:nvGrpSpPr>
        <p:cNvPr id="1" name=""/>
        <p:cNvGrpSpPr/>
        <p:nvPr/>
      </p:nvGrpSpPr>
      <p:grpSpPr>
        <a:xfrm>
          <a:off x="0" y="0"/>
          <a:ext cx="0" cy="0"/>
          <a:chOff x="0" y="0"/>
          <a:chExt cx="0" cy="0"/>
        </a:xfrm>
      </p:grpSpPr>
      <p:pic>
        <p:nvPicPr>
          <p:cNvPr id="119" name="image1.png" descr="150806-PPT-v4-Grid.pn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120" name="Shape 120"/>
          <p:cNvSpPr/>
          <p:nvPr/>
        </p:nvSpPr>
        <p:spPr>
          <a:xfrm>
            <a:off x="0" y="6477000"/>
            <a:ext cx="9144000" cy="381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21" name="Shape 121"/>
          <p:cNvSpPr/>
          <p:nvPr/>
        </p:nvSpPr>
        <p:spPr>
          <a:xfrm flipH="1" flipV="1">
            <a:off x="-1" y="6476999"/>
            <a:ext cx="9144001" cy="2"/>
          </a:xfrm>
          <a:prstGeom prst="line">
            <a:avLst/>
          </a:prstGeom>
          <a:ln w="3175">
            <a:solidFill>
              <a:srgbClr val="D8D8D9"/>
            </a:solidFill>
          </a:ln>
        </p:spPr>
        <p:txBody>
          <a:bodyPr lIns="45719" rIns="45719"/>
          <a:lstStyle/>
          <a:p>
            <a:endParaRPr/>
          </a:p>
        </p:txBody>
      </p:sp>
      <p:sp>
        <p:nvSpPr>
          <p:cNvPr id="122" name="Shape 122"/>
          <p:cNvSpPr/>
          <p:nvPr/>
        </p:nvSpPr>
        <p:spPr>
          <a:xfrm flipV="1">
            <a:off x="8388350" y="6477000"/>
            <a:ext cx="0" cy="381000"/>
          </a:xfrm>
          <a:prstGeom prst="line">
            <a:avLst/>
          </a:prstGeom>
          <a:ln w="3175">
            <a:solidFill>
              <a:srgbClr val="D8D8D9"/>
            </a:solidFill>
          </a:ln>
        </p:spPr>
        <p:txBody>
          <a:bodyPr lIns="45719" rIns="45719"/>
          <a:lstStyle/>
          <a:p>
            <a:endParaRPr/>
          </a:p>
        </p:txBody>
      </p:sp>
      <p:sp>
        <p:nvSpPr>
          <p:cNvPr id="123" name="Shape 123"/>
          <p:cNvSpPr/>
          <p:nvPr/>
        </p:nvSpPr>
        <p:spPr>
          <a:xfrm flipV="1">
            <a:off x="7626350" y="6477000"/>
            <a:ext cx="0" cy="381000"/>
          </a:xfrm>
          <a:prstGeom prst="line">
            <a:avLst/>
          </a:prstGeom>
          <a:ln w="3175">
            <a:solidFill>
              <a:srgbClr val="D8D8D9"/>
            </a:solidFill>
          </a:ln>
        </p:spPr>
        <p:txBody>
          <a:bodyPr lIns="45719" rIns="45719"/>
          <a:lstStyle/>
          <a:p>
            <a:endParaRPr/>
          </a:p>
        </p:txBody>
      </p:sp>
      <p:sp>
        <p:nvSpPr>
          <p:cNvPr id="124" name="Shape 124"/>
          <p:cNvSpPr/>
          <p:nvPr/>
        </p:nvSpPr>
        <p:spPr>
          <a:xfrm flipV="1">
            <a:off x="4768850" y="6477000"/>
            <a:ext cx="0" cy="381000"/>
          </a:xfrm>
          <a:prstGeom prst="line">
            <a:avLst/>
          </a:prstGeom>
          <a:ln w="3175">
            <a:solidFill>
              <a:srgbClr val="D8D8D9"/>
            </a:solidFill>
          </a:ln>
        </p:spPr>
        <p:txBody>
          <a:bodyPr lIns="45719" rIns="45719"/>
          <a:lstStyle/>
          <a:p>
            <a:endParaRPr/>
          </a:p>
        </p:txBody>
      </p:sp>
      <p:sp>
        <p:nvSpPr>
          <p:cNvPr id="125" name="Shape 125"/>
          <p:cNvSpPr/>
          <p:nvPr/>
        </p:nvSpPr>
        <p:spPr>
          <a:xfrm flipV="1">
            <a:off x="1530350" y="6477000"/>
            <a:ext cx="0" cy="381000"/>
          </a:xfrm>
          <a:prstGeom prst="line">
            <a:avLst/>
          </a:prstGeom>
          <a:ln w="3175">
            <a:solidFill>
              <a:srgbClr val="D8D8D9"/>
            </a:solidFill>
          </a:ln>
        </p:spPr>
        <p:txBody>
          <a:bodyPr lIns="45719" rIns="45719"/>
          <a:lstStyle/>
          <a:p>
            <a:endParaRPr/>
          </a:p>
        </p:txBody>
      </p:sp>
      <p:sp>
        <p:nvSpPr>
          <p:cNvPr id="126" name="Shape 126"/>
          <p:cNvSpPr/>
          <p:nvPr/>
        </p:nvSpPr>
        <p:spPr>
          <a:xfrm>
            <a:off x="5123178" y="6603999"/>
            <a:ext cx="1945644"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a:defRPr sz="900">
                <a:solidFill>
                  <a:srgbClr val="C4C5C5"/>
                </a:solidFill>
              </a:defRPr>
            </a:lvl1pPr>
          </a:lstStyle>
          <a:p>
            <a:r>
              <a:rPr dirty="0"/>
              <a:t>© AppDirect, Inc. Confidential Material</a:t>
            </a:r>
          </a:p>
        </p:txBody>
      </p:sp>
      <p:pic>
        <p:nvPicPr>
          <p:cNvPr id="127" name="image2.png" descr="AppDirect-Footer-Logo.png"/>
          <p:cNvPicPr>
            <a:picLocks noChangeAspect="1"/>
          </p:cNvPicPr>
          <p:nvPr/>
        </p:nvPicPr>
        <p:blipFill>
          <a:blip r:embed="rId3">
            <a:extLst/>
          </a:blip>
          <a:stretch>
            <a:fillRect/>
          </a:stretch>
        </p:blipFill>
        <p:spPr>
          <a:xfrm>
            <a:off x="438150" y="6591300"/>
            <a:ext cx="660400" cy="177800"/>
          </a:xfrm>
          <a:prstGeom prst="rect">
            <a:avLst/>
          </a:prstGeom>
          <a:ln w="12700">
            <a:miter lim="400000"/>
          </a:ln>
        </p:spPr>
      </p:pic>
      <p:sp>
        <p:nvSpPr>
          <p:cNvPr id="128" name="Shape 128"/>
          <p:cNvSpPr>
            <a:spLocks noGrp="1"/>
          </p:cNvSpPr>
          <p:nvPr>
            <p:ph type="sldNum" sz="quarter" idx="2"/>
          </p:nvPr>
        </p:nvSpPr>
        <p:spPr>
          <a:prstGeom prst="rect">
            <a:avLst/>
          </a:prstGeom>
        </p:spPr>
        <p:txBody>
          <a:bodyPr/>
          <a:lstStyle/>
          <a:p>
            <a:fld id="{86CB4B4D-7CA3-9044-876B-883B54F8677D}" type="slidenum">
              <a:t>‹#›</a:t>
            </a:fld>
            <a:endParaRPr/>
          </a:p>
        </p:txBody>
      </p:sp>
      <p:sp>
        <p:nvSpPr>
          <p:cNvPr id="129" name="Shape 129"/>
          <p:cNvSpPr>
            <a:spLocks noGrp="1"/>
          </p:cNvSpPr>
          <p:nvPr>
            <p:ph type="body" sz="quarter" idx="1"/>
          </p:nvPr>
        </p:nvSpPr>
        <p:spPr>
          <a:xfrm>
            <a:off x="0" y="0"/>
            <a:ext cx="9144000" cy="1113127"/>
          </a:xfrm>
          <a:prstGeom prst="rect">
            <a:avLst/>
          </a:prstGeom>
        </p:spPr>
        <p:txBody>
          <a:bodyPr lIns="0" tIns="0" rIns="0" bIns="0"/>
          <a:lstStyle>
            <a:lvl1pPr>
              <a:lnSpc>
                <a:spcPct val="85000"/>
              </a:lnSpc>
              <a:spcBef>
                <a:spcPts val="400"/>
              </a:spcBef>
              <a:defRPr sz="2400" b="0">
                <a:solidFill>
                  <a:srgbClr val="303132"/>
                </a:solidFill>
              </a:defRPr>
            </a:lvl1pPr>
            <a:lvl2pPr marL="0" indent="0">
              <a:lnSpc>
                <a:spcPct val="85000"/>
              </a:lnSpc>
              <a:spcBef>
                <a:spcPts val="400"/>
              </a:spcBef>
              <a:buSzTx/>
              <a:buNone/>
              <a:defRPr sz="2400" b="0">
                <a:solidFill>
                  <a:srgbClr val="303132"/>
                </a:solidFill>
              </a:defRPr>
            </a:lvl2pPr>
            <a:lvl3pPr>
              <a:lnSpc>
                <a:spcPct val="85000"/>
              </a:lnSpc>
              <a:spcBef>
                <a:spcPts val="400"/>
              </a:spcBef>
              <a:defRPr sz="2400" b="0">
                <a:solidFill>
                  <a:srgbClr val="303132"/>
                </a:solidFill>
              </a:defRPr>
            </a:lvl3pPr>
            <a:lvl4pPr marL="280851" indent="-235131">
              <a:lnSpc>
                <a:spcPct val="85000"/>
              </a:lnSpc>
              <a:spcBef>
                <a:spcPts val="400"/>
              </a:spcBef>
              <a:defRPr sz="2400" b="0">
                <a:solidFill>
                  <a:srgbClr val="303132"/>
                </a:solidFill>
              </a:defRPr>
            </a:lvl4pPr>
            <a:lvl5pPr>
              <a:lnSpc>
                <a:spcPct val="85000"/>
              </a:lnSpc>
              <a:spcBef>
                <a:spcPts val="400"/>
              </a:spcBef>
              <a:defRPr sz="2400" b="0">
                <a:solidFill>
                  <a:srgbClr val="303132"/>
                </a:solidFill>
              </a:defRPr>
            </a:lvl5pPr>
          </a:lstStyle>
          <a:p>
            <a:r>
              <a:t>Body Level One</a:t>
            </a:r>
          </a:p>
          <a:p>
            <a:pPr lvl="1"/>
            <a:r>
              <a:t>Body Level Two</a:t>
            </a:r>
          </a:p>
          <a:p>
            <a:pPr lvl="2"/>
            <a:r>
              <a:t>Body Level Three</a:t>
            </a:r>
          </a:p>
          <a:p>
            <a:pPr lvl="3"/>
            <a:r>
              <a:t>Body Level Four</a:t>
            </a:r>
          </a:p>
          <a:p>
            <a:pPr lvl="4"/>
            <a:r>
              <a:t>Body Level Five</a:t>
            </a:r>
          </a:p>
        </p:txBody>
      </p:sp>
      <p:sp>
        <p:nvSpPr>
          <p:cNvPr id="130" name="Shape 130"/>
          <p:cNvSpPr/>
          <p:nvPr/>
        </p:nvSpPr>
        <p:spPr>
          <a:xfrm flipH="1">
            <a:off x="182880" y="1252727"/>
            <a:ext cx="1" cy="2441449"/>
          </a:xfrm>
          <a:prstGeom prst="line">
            <a:avLst/>
          </a:prstGeom>
          <a:ln w="6350">
            <a:solidFill>
              <a:srgbClr val="95CEE6"/>
            </a:solidFill>
          </a:ln>
        </p:spPr>
        <p:txBody>
          <a:bodyPr lIns="45719" rIns="45719"/>
          <a:lstStyle/>
          <a:p>
            <a:endParaRPr/>
          </a:p>
        </p:txBody>
      </p:sp>
      <p:sp>
        <p:nvSpPr>
          <p:cNvPr id="131" name="Shape 131"/>
          <p:cNvSpPr/>
          <p:nvPr/>
        </p:nvSpPr>
        <p:spPr>
          <a:xfrm flipH="1">
            <a:off x="182880" y="3931919"/>
            <a:ext cx="1" cy="2441450"/>
          </a:xfrm>
          <a:prstGeom prst="line">
            <a:avLst/>
          </a:prstGeom>
          <a:ln w="6350">
            <a:solidFill>
              <a:srgbClr val="95CEE6"/>
            </a:solidFill>
          </a:ln>
        </p:spPr>
        <p:txBody>
          <a:bodyPr lIns="45719" rIns="45719"/>
          <a:lstStyle/>
          <a:p>
            <a:endParaRPr/>
          </a:p>
        </p:txBody>
      </p:sp>
      <p:sp>
        <p:nvSpPr>
          <p:cNvPr id="132" name="Shape 132"/>
          <p:cNvSpPr/>
          <p:nvPr/>
        </p:nvSpPr>
        <p:spPr>
          <a:xfrm flipH="1">
            <a:off x="4754880" y="1252727"/>
            <a:ext cx="1" cy="2441449"/>
          </a:xfrm>
          <a:prstGeom prst="line">
            <a:avLst/>
          </a:prstGeom>
          <a:ln w="6350">
            <a:solidFill>
              <a:srgbClr val="95CEE6"/>
            </a:solidFill>
          </a:ln>
        </p:spPr>
        <p:txBody>
          <a:bodyPr lIns="45719" rIns="45719"/>
          <a:lstStyle/>
          <a:p>
            <a:endParaRPr/>
          </a:p>
        </p:txBody>
      </p:sp>
      <p:sp>
        <p:nvSpPr>
          <p:cNvPr id="133" name="Shape 133"/>
          <p:cNvSpPr/>
          <p:nvPr/>
        </p:nvSpPr>
        <p:spPr>
          <a:xfrm flipH="1">
            <a:off x="4754880" y="3931919"/>
            <a:ext cx="1" cy="2441450"/>
          </a:xfrm>
          <a:prstGeom prst="line">
            <a:avLst/>
          </a:prstGeom>
          <a:ln w="6350">
            <a:solidFill>
              <a:srgbClr val="95CEE6"/>
            </a:solidFill>
          </a:ln>
        </p:spPr>
        <p:txBody>
          <a:bodyPr lIns="45719" rIns="45719"/>
          <a:lstStyle/>
          <a:p>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Layout 3x1 + Dividers">
    <p:spTree>
      <p:nvGrpSpPr>
        <p:cNvPr id="1" name=""/>
        <p:cNvGrpSpPr/>
        <p:nvPr/>
      </p:nvGrpSpPr>
      <p:grpSpPr>
        <a:xfrm>
          <a:off x="0" y="0"/>
          <a:ext cx="0" cy="0"/>
          <a:chOff x="0" y="0"/>
          <a:chExt cx="0" cy="0"/>
        </a:xfrm>
      </p:grpSpPr>
      <p:pic>
        <p:nvPicPr>
          <p:cNvPr id="140" name="image1.png" descr="150806-PPT-v4-Grid.pn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141" name="Shape 141"/>
          <p:cNvSpPr/>
          <p:nvPr/>
        </p:nvSpPr>
        <p:spPr>
          <a:xfrm>
            <a:off x="0" y="6477000"/>
            <a:ext cx="9144000" cy="381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42" name="Shape 142"/>
          <p:cNvSpPr/>
          <p:nvPr/>
        </p:nvSpPr>
        <p:spPr>
          <a:xfrm flipH="1" flipV="1">
            <a:off x="-1" y="6476999"/>
            <a:ext cx="9144001" cy="2"/>
          </a:xfrm>
          <a:prstGeom prst="line">
            <a:avLst/>
          </a:prstGeom>
          <a:ln w="3175">
            <a:solidFill>
              <a:srgbClr val="D8D8D9"/>
            </a:solidFill>
          </a:ln>
        </p:spPr>
        <p:txBody>
          <a:bodyPr lIns="45719" rIns="45719"/>
          <a:lstStyle/>
          <a:p>
            <a:endParaRPr/>
          </a:p>
        </p:txBody>
      </p:sp>
      <p:sp>
        <p:nvSpPr>
          <p:cNvPr id="143" name="Shape 143"/>
          <p:cNvSpPr/>
          <p:nvPr/>
        </p:nvSpPr>
        <p:spPr>
          <a:xfrm flipV="1">
            <a:off x="8388350" y="6477000"/>
            <a:ext cx="0" cy="381000"/>
          </a:xfrm>
          <a:prstGeom prst="line">
            <a:avLst/>
          </a:prstGeom>
          <a:ln w="3175">
            <a:solidFill>
              <a:srgbClr val="D8D8D9"/>
            </a:solidFill>
          </a:ln>
        </p:spPr>
        <p:txBody>
          <a:bodyPr lIns="45719" rIns="45719"/>
          <a:lstStyle/>
          <a:p>
            <a:endParaRPr/>
          </a:p>
        </p:txBody>
      </p:sp>
      <p:sp>
        <p:nvSpPr>
          <p:cNvPr id="144" name="Shape 144"/>
          <p:cNvSpPr/>
          <p:nvPr/>
        </p:nvSpPr>
        <p:spPr>
          <a:xfrm flipV="1">
            <a:off x="7626350" y="6477000"/>
            <a:ext cx="0" cy="381000"/>
          </a:xfrm>
          <a:prstGeom prst="line">
            <a:avLst/>
          </a:prstGeom>
          <a:ln w="3175">
            <a:solidFill>
              <a:srgbClr val="D8D8D9"/>
            </a:solidFill>
          </a:ln>
        </p:spPr>
        <p:txBody>
          <a:bodyPr lIns="45719" rIns="45719"/>
          <a:lstStyle/>
          <a:p>
            <a:endParaRPr/>
          </a:p>
        </p:txBody>
      </p:sp>
      <p:sp>
        <p:nvSpPr>
          <p:cNvPr id="145" name="Shape 145"/>
          <p:cNvSpPr/>
          <p:nvPr/>
        </p:nvSpPr>
        <p:spPr>
          <a:xfrm flipV="1">
            <a:off x="4768850" y="6477000"/>
            <a:ext cx="0" cy="381000"/>
          </a:xfrm>
          <a:prstGeom prst="line">
            <a:avLst/>
          </a:prstGeom>
          <a:ln w="3175">
            <a:solidFill>
              <a:srgbClr val="D8D8D9"/>
            </a:solidFill>
          </a:ln>
        </p:spPr>
        <p:txBody>
          <a:bodyPr lIns="45719" rIns="45719"/>
          <a:lstStyle/>
          <a:p>
            <a:endParaRPr/>
          </a:p>
        </p:txBody>
      </p:sp>
      <p:sp>
        <p:nvSpPr>
          <p:cNvPr id="146" name="Shape 146"/>
          <p:cNvSpPr/>
          <p:nvPr/>
        </p:nvSpPr>
        <p:spPr>
          <a:xfrm flipV="1">
            <a:off x="1530350" y="6477000"/>
            <a:ext cx="0" cy="381000"/>
          </a:xfrm>
          <a:prstGeom prst="line">
            <a:avLst/>
          </a:prstGeom>
          <a:ln w="3175">
            <a:solidFill>
              <a:srgbClr val="D8D8D9"/>
            </a:solidFill>
          </a:ln>
        </p:spPr>
        <p:txBody>
          <a:bodyPr lIns="45719" rIns="45719"/>
          <a:lstStyle/>
          <a:p>
            <a:endParaRPr/>
          </a:p>
        </p:txBody>
      </p:sp>
      <p:sp>
        <p:nvSpPr>
          <p:cNvPr id="147" name="Shape 147"/>
          <p:cNvSpPr/>
          <p:nvPr/>
        </p:nvSpPr>
        <p:spPr>
          <a:xfrm>
            <a:off x="5123178" y="6603999"/>
            <a:ext cx="1945644"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a:defRPr sz="900">
                <a:solidFill>
                  <a:srgbClr val="C4C5C5"/>
                </a:solidFill>
              </a:defRPr>
            </a:lvl1pPr>
          </a:lstStyle>
          <a:p>
            <a:r>
              <a:rPr dirty="0"/>
              <a:t>© AppDirect, Inc. Confidential Material</a:t>
            </a:r>
          </a:p>
        </p:txBody>
      </p:sp>
      <p:pic>
        <p:nvPicPr>
          <p:cNvPr id="148" name="image2.png" descr="AppDirect-Footer-Logo.png"/>
          <p:cNvPicPr>
            <a:picLocks noChangeAspect="1"/>
          </p:cNvPicPr>
          <p:nvPr/>
        </p:nvPicPr>
        <p:blipFill>
          <a:blip r:embed="rId3">
            <a:extLst/>
          </a:blip>
          <a:stretch>
            <a:fillRect/>
          </a:stretch>
        </p:blipFill>
        <p:spPr>
          <a:xfrm>
            <a:off x="438150" y="6591300"/>
            <a:ext cx="660400" cy="177800"/>
          </a:xfrm>
          <a:prstGeom prst="rect">
            <a:avLst/>
          </a:prstGeom>
          <a:ln w="12700">
            <a:miter lim="400000"/>
          </a:ln>
        </p:spPr>
      </p:pic>
      <p:sp>
        <p:nvSpPr>
          <p:cNvPr id="149" name="Shape 149"/>
          <p:cNvSpPr>
            <a:spLocks noGrp="1"/>
          </p:cNvSpPr>
          <p:nvPr>
            <p:ph type="sldNum" sz="quarter" idx="2"/>
          </p:nvPr>
        </p:nvSpPr>
        <p:spPr>
          <a:prstGeom prst="rect">
            <a:avLst/>
          </a:prstGeom>
        </p:spPr>
        <p:txBody>
          <a:bodyPr/>
          <a:lstStyle/>
          <a:p>
            <a:fld id="{86CB4B4D-7CA3-9044-876B-883B54F8677D}" type="slidenum">
              <a:t>‹#›</a:t>
            </a:fld>
            <a:endParaRPr/>
          </a:p>
        </p:txBody>
      </p:sp>
      <p:sp>
        <p:nvSpPr>
          <p:cNvPr id="150" name="Shape 150"/>
          <p:cNvSpPr>
            <a:spLocks noGrp="1"/>
          </p:cNvSpPr>
          <p:nvPr>
            <p:ph type="body" sz="quarter" idx="1"/>
          </p:nvPr>
        </p:nvSpPr>
        <p:spPr>
          <a:xfrm>
            <a:off x="0" y="0"/>
            <a:ext cx="9144000" cy="1113127"/>
          </a:xfrm>
          <a:prstGeom prst="rect">
            <a:avLst/>
          </a:prstGeom>
        </p:spPr>
        <p:txBody>
          <a:bodyPr lIns="0" tIns="0" rIns="0" bIns="0"/>
          <a:lstStyle>
            <a:lvl1pPr>
              <a:lnSpc>
                <a:spcPct val="85000"/>
              </a:lnSpc>
              <a:spcBef>
                <a:spcPts val="400"/>
              </a:spcBef>
              <a:defRPr sz="2400" b="0">
                <a:solidFill>
                  <a:srgbClr val="303132"/>
                </a:solidFill>
              </a:defRPr>
            </a:lvl1pPr>
            <a:lvl2pPr marL="0" indent="0">
              <a:lnSpc>
                <a:spcPct val="85000"/>
              </a:lnSpc>
              <a:spcBef>
                <a:spcPts val="400"/>
              </a:spcBef>
              <a:buSzTx/>
              <a:buNone/>
              <a:defRPr sz="2400" b="0">
                <a:solidFill>
                  <a:srgbClr val="303132"/>
                </a:solidFill>
              </a:defRPr>
            </a:lvl2pPr>
            <a:lvl3pPr>
              <a:lnSpc>
                <a:spcPct val="85000"/>
              </a:lnSpc>
              <a:spcBef>
                <a:spcPts val="400"/>
              </a:spcBef>
              <a:defRPr sz="2400" b="0">
                <a:solidFill>
                  <a:srgbClr val="303132"/>
                </a:solidFill>
              </a:defRPr>
            </a:lvl3pPr>
            <a:lvl4pPr marL="280851" indent="-235131">
              <a:lnSpc>
                <a:spcPct val="85000"/>
              </a:lnSpc>
              <a:spcBef>
                <a:spcPts val="400"/>
              </a:spcBef>
              <a:defRPr sz="2400" b="0">
                <a:solidFill>
                  <a:srgbClr val="303132"/>
                </a:solidFill>
              </a:defRPr>
            </a:lvl4pPr>
            <a:lvl5pPr>
              <a:lnSpc>
                <a:spcPct val="85000"/>
              </a:lnSpc>
              <a:spcBef>
                <a:spcPts val="400"/>
              </a:spcBef>
              <a:defRPr sz="2400" b="0">
                <a:solidFill>
                  <a:srgbClr val="303132"/>
                </a:solidFill>
              </a:defRPr>
            </a:lvl5pPr>
          </a:lstStyle>
          <a:p>
            <a:r>
              <a:t>Body Level One</a:t>
            </a:r>
          </a:p>
          <a:p>
            <a:pPr lvl="1"/>
            <a:r>
              <a:t>Body Level Two</a:t>
            </a:r>
          </a:p>
          <a:p>
            <a:pPr lvl="2"/>
            <a:r>
              <a:t>Body Level Three</a:t>
            </a:r>
          </a:p>
          <a:p>
            <a:pPr lvl="3"/>
            <a:r>
              <a:t>Body Level Four</a:t>
            </a:r>
          </a:p>
          <a:p>
            <a:pPr lvl="4"/>
            <a:r>
              <a:t>Body Level Five</a:t>
            </a:r>
          </a:p>
        </p:txBody>
      </p:sp>
      <p:sp>
        <p:nvSpPr>
          <p:cNvPr id="151" name="Shape 151"/>
          <p:cNvSpPr/>
          <p:nvPr/>
        </p:nvSpPr>
        <p:spPr>
          <a:xfrm flipH="1">
            <a:off x="182880" y="1252727"/>
            <a:ext cx="1" cy="5129786"/>
          </a:xfrm>
          <a:prstGeom prst="line">
            <a:avLst/>
          </a:prstGeom>
          <a:ln w="6350">
            <a:solidFill>
              <a:srgbClr val="95CEE6"/>
            </a:solidFill>
          </a:ln>
        </p:spPr>
        <p:txBody>
          <a:bodyPr lIns="45719" rIns="45719"/>
          <a:lstStyle/>
          <a:p>
            <a:endParaRPr/>
          </a:p>
        </p:txBody>
      </p:sp>
      <p:sp>
        <p:nvSpPr>
          <p:cNvPr id="152" name="Shape 152"/>
          <p:cNvSpPr/>
          <p:nvPr/>
        </p:nvSpPr>
        <p:spPr>
          <a:xfrm flipH="1">
            <a:off x="3236976" y="1252727"/>
            <a:ext cx="1" cy="5129786"/>
          </a:xfrm>
          <a:prstGeom prst="line">
            <a:avLst/>
          </a:prstGeom>
          <a:ln w="6350">
            <a:solidFill>
              <a:srgbClr val="95CEE6"/>
            </a:solidFill>
          </a:ln>
        </p:spPr>
        <p:txBody>
          <a:bodyPr lIns="45719" rIns="45719"/>
          <a:lstStyle/>
          <a:p>
            <a:endParaRPr/>
          </a:p>
        </p:txBody>
      </p:sp>
      <p:sp>
        <p:nvSpPr>
          <p:cNvPr id="153" name="Shape 153"/>
          <p:cNvSpPr/>
          <p:nvPr/>
        </p:nvSpPr>
        <p:spPr>
          <a:xfrm flipH="1">
            <a:off x="6281928" y="1252727"/>
            <a:ext cx="1" cy="5129786"/>
          </a:xfrm>
          <a:prstGeom prst="line">
            <a:avLst/>
          </a:prstGeom>
          <a:ln w="6350">
            <a:solidFill>
              <a:srgbClr val="95CEE6"/>
            </a:solidFill>
          </a:ln>
        </p:spPr>
        <p:txBody>
          <a:bodyPr lIns="45719" rIns="45719"/>
          <a:lstStyle/>
          <a:p>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Layout 3x2 + Dividers">
    <p:spTree>
      <p:nvGrpSpPr>
        <p:cNvPr id="1" name=""/>
        <p:cNvGrpSpPr/>
        <p:nvPr/>
      </p:nvGrpSpPr>
      <p:grpSpPr>
        <a:xfrm>
          <a:off x="0" y="0"/>
          <a:ext cx="0" cy="0"/>
          <a:chOff x="0" y="0"/>
          <a:chExt cx="0" cy="0"/>
        </a:xfrm>
      </p:grpSpPr>
      <p:pic>
        <p:nvPicPr>
          <p:cNvPr id="160" name="image1.png" descr="150806-PPT-v4-Grid.pn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161" name="Shape 161"/>
          <p:cNvSpPr/>
          <p:nvPr/>
        </p:nvSpPr>
        <p:spPr>
          <a:xfrm>
            <a:off x="0" y="6477000"/>
            <a:ext cx="9144000" cy="381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62" name="Shape 162"/>
          <p:cNvSpPr/>
          <p:nvPr/>
        </p:nvSpPr>
        <p:spPr>
          <a:xfrm flipH="1" flipV="1">
            <a:off x="-1" y="6476999"/>
            <a:ext cx="9144001" cy="2"/>
          </a:xfrm>
          <a:prstGeom prst="line">
            <a:avLst/>
          </a:prstGeom>
          <a:ln w="3175">
            <a:solidFill>
              <a:srgbClr val="D8D8D9"/>
            </a:solidFill>
          </a:ln>
        </p:spPr>
        <p:txBody>
          <a:bodyPr lIns="45719" rIns="45719"/>
          <a:lstStyle/>
          <a:p>
            <a:endParaRPr/>
          </a:p>
        </p:txBody>
      </p:sp>
      <p:sp>
        <p:nvSpPr>
          <p:cNvPr id="163" name="Shape 163"/>
          <p:cNvSpPr/>
          <p:nvPr/>
        </p:nvSpPr>
        <p:spPr>
          <a:xfrm flipV="1">
            <a:off x="8388350" y="6477000"/>
            <a:ext cx="0" cy="381000"/>
          </a:xfrm>
          <a:prstGeom prst="line">
            <a:avLst/>
          </a:prstGeom>
          <a:ln w="3175">
            <a:solidFill>
              <a:srgbClr val="D8D8D9"/>
            </a:solidFill>
          </a:ln>
        </p:spPr>
        <p:txBody>
          <a:bodyPr lIns="45719" rIns="45719"/>
          <a:lstStyle/>
          <a:p>
            <a:endParaRPr/>
          </a:p>
        </p:txBody>
      </p:sp>
      <p:sp>
        <p:nvSpPr>
          <p:cNvPr id="164" name="Shape 164"/>
          <p:cNvSpPr/>
          <p:nvPr/>
        </p:nvSpPr>
        <p:spPr>
          <a:xfrm flipV="1">
            <a:off x="7626350" y="6477000"/>
            <a:ext cx="0" cy="381000"/>
          </a:xfrm>
          <a:prstGeom prst="line">
            <a:avLst/>
          </a:prstGeom>
          <a:ln w="3175">
            <a:solidFill>
              <a:srgbClr val="D8D8D9"/>
            </a:solidFill>
          </a:ln>
        </p:spPr>
        <p:txBody>
          <a:bodyPr lIns="45719" rIns="45719"/>
          <a:lstStyle/>
          <a:p>
            <a:endParaRPr/>
          </a:p>
        </p:txBody>
      </p:sp>
      <p:sp>
        <p:nvSpPr>
          <p:cNvPr id="165" name="Shape 165"/>
          <p:cNvSpPr/>
          <p:nvPr/>
        </p:nvSpPr>
        <p:spPr>
          <a:xfrm flipV="1">
            <a:off x="4768850" y="6477000"/>
            <a:ext cx="0" cy="381000"/>
          </a:xfrm>
          <a:prstGeom prst="line">
            <a:avLst/>
          </a:prstGeom>
          <a:ln w="3175">
            <a:solidFill>
              <a:srgbClr val="D8D8D9"/>
            </a:solidFill>
          </a:ln>
        </p:spPr>
        <p:txBody>
          <a:bodyPr lIns="45719" rIns="45719"/>
          <a:lstStyle/>
          <a:p>
            <a:endParaRPr/>
          </a:p>
        </p:txBody>
      </p:sp>
      <p:sp>
        <p:nvSpPr>
          <p:cNvPr id="166" name="Shape 166"/>
          <p:cNvSpPr/>
          <p:nvPr/>
        </p:nvSpPr>
        <p:spPr>
          <a:xfrm flipV="1">
            <a:off x="1530350" y="6477000"/>
            <a:ext cx="0" cy="381000"/>
          </a:xfrm>
          <a:prstGeom prst="line">
            <a:avLst/>
          </a:prstGeom>
          <a:ln w="3175">
            <a:solidFill>
              <a:srgbClr val="D8D8D9"/>
            </a:solidFill>
          </a:ln>
        </p:spPr>
        <p:txBody>
          <a:bodyPr lIns="45719" rIns="45719"/>
          <a:lstStyle/>
          <a:p>
            <a:endParaRPr/>
          </a:p>
        </p:txBody>
      </p:sp>
      <p:sp>
        <p:nvSpPr>
          <p:cNvPr id="167" name="Shape 167"/>
          <p:cNvSpPr/>
          <p:nvPr/>
        </p:nvSpPr>
        <p:spPr>
          <a:xfrm>
            <a:off x="5123178" y="6603999"/>
            <a:ext cx="1945644"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a:defRPr sz="900">
                <a:solidFill>
                  <a:srgbClr val="C4C5C5"/>
                </a:solidFill>
              </a:defRPr>
            </a:lvl1pPr>
          </a:lstStyle>
          <a:p>
            <a:r>
              <a:rPr dirty="0"/>
              <a:t>© AppDirect, Inc. Confidential Material</a:t>
            </a:r>
          </a:p>
        </p:txBody>
      </p:sp>
      <p:pic>
        <p:nvPicPr>
          <p:cNvPr id="168" name="image2.png" descr="AppDirect-Footer-Logo.png"/>
          <p:cNvPicPr>
            <a:picLocks noChangeAspect="1"/>
          </p:cNvPicPr>
          <p:nvPr/>
        </p:nvPicPr>
        <p:blipFill>
          <a:blip r:embed="rId3">
            <a:extLst/>
          </a:blip>
          <a:stretch>
            <a:fillRect/>
          </a:stretch>
        </p:blipFill>
        <p:spPr>
          <a:xfrm>
            <a:off x="438150" y="6591300"/>
            <a:ext cx="660400" cy="177800"/>
          </a:xfrm>
          <a:prstGeom prst="rect">
            <a:avLst/>
          </a:prstGeom>
          <a:ln w="12700">
            <a:miter lim="400000"/>
          </a:ln>
        </p:spPr>
      </p:pic>
      <p:sp>
        <p:nvSpPr>
          <p:cNvPr id="169" name="Shape 169"/>
          <p:cNvSpPr>
            <a:spLocks noGrp="1"/>
          </p:cNvSpPr>
          <p:nvPr>
            <p:ph type="sldNum" sz="quarter" idx="2"/>
          </p:nvPr>
        </p:nvSpPr>
        <p:spPr>
          <a:prstGeom prst="rect">
            <a:avLst/>
          </a:prstGeom>
        </p:spPr>
        <p:txBody>
          <a:bodyPr/>
          <a:lstStyle/>
          <a:p>
            <a:fld id="{86CB4B4D-7CA3-9044-876B-883B54F8677D}" type="slidenum">
              <a:t>‹#›</a:t>
            </a:fld>
            <a:endParaRPr/>
          </a:p>
        </p:txBody>
      </p:sp>
      <p:sp>
        <p:nvSpPr>
          <p:cNvPr id="170" name="Shape 170"/>
          <p:cNvSpPr>
            <a:spLocks noGrp="1"/>
          </p:cNvSpPr>
          <p:nvPr>
            <p:ph type="body" sz="quarter" idx="1"/>
          </p:nvPr>
        </p:nvSpPr>
        <p:spPr>
          <a:xfrm>
            <a:off x="0" y="1119474"/>
            <a:ext cx="3048000" cy="2671476"/>
          </a:xfrm>
          <a:prstGeom prst="rect">
            <a:avLst/>
          </a:prstGeom>
        </p:spPr>
        <p:txBody>
          <a:bodyPr/>
          <a:lstStyle>
            <a:lvl1pPr>
              <a:defRPr>
                <a:solidFill>
                  <a:srgbClr val="48ABD4"/>
                </a:solidFill>
              </a:defRPr>
            </a:lvl1pPr>
            <a:lvl2pPr marL="0" indent="0">
              <a:buSzTx/>
              <a:buNone/>
              <a:defRPr>
                <a:solidFill>
                  <a:srgbClr val="48ABD4"/>
                </a:solidFill>
              </a:defRPr>
            </a:lvl2pPr>
            <a:lvl3pPr>
              <a:defRPr>
                <a:solidFill>
                  <a:srgbClr val="48ABD4"/>
                </a:solidFill>
              </a:defRPr>
            </a:lvl3pPr>
            <a:lvl4pPr>
              <a:defRPr>
                <a:solidFill>
                  <a:srgbClr val="48ABD4"/>
                </a:solidFill>
              </a:defRPr>
            </a:lvl4pPr>
            <a:lvl5pPr>
              <a:defRPr>
                <a:solidFill>
                  <a:srgbClr val="48ABD4"/>
                </a:solidFill>
              </a:defRPr>
            </a:lvl5pPr>
          </a:lstStyle>
          <a:p>
            <a:r>
              <a:t>Body Level One</a:t>
            </a:r>
          </a:p>
          <a:p>
            <a:pPr lvl="1"/>
            <a:r>
              <a:t>Body Level Two</a:t>
            </a:r>
          </a:p>
          <a:p>
            <a:pPr lvl="2"/>
            <a:r>
              <a:t>Body Level Three</a:t>
            </a:r>
          </a:p>
          <a:p>
            <a:pPr lvl="3"/>
            <a:r>
              <a:t>Body Level Four</a:t>
            </a:r>
          </a:p>
          <a:p>
            <a:pPr lvl="4"/>
            <a:r>
              <a:t>Body Level Five</a:t>
            </a:r>
          </a:p>
        </p:txBody>
      </p:sp>
      <p:sp>
        <p:nvSpPr>
          <p:cNvPr id="171" name="Shape 171"/>
          <p:cNvSpPr>
            <a:spLocks noGrp="1"/>
          </p:cNvSpPr>
          <p:nvPr>
            <p:ph type="body" sz="quarter" idx="13"/>
          </p:nvPr>
        </p:nvSpPr>
        <p:spPr>
          <a:xfrm>
            <a:off x="0" y="-1"/>
            <a:ext cx="9144000" cy="1113128"/>
          </a:xfrm>
          <a:prstGeom prst="rect">
            <a:avLst/>
          </a:prstGeom>
        </p:spPr>
        <p:txBody>
          <a:bodyPr lIns="0" tIns="0" rIns="0" bIns="0"/>
          <a:lstStyle/>
          <a:p>
            <a:pPr>
              <a:lnSpc>
                <a:spcPct val="85000"/>
              </a:lnSpc>
              <a:spcBef>
                <a:spcPts val="400"/>
              </a:spcBef>
              <a:defRPr sz="2400" b="0">
                <a:solidFill>
                  <a:srgbClr val="303132"/>
                </a:solidFill>
              </a:defRPr>
            </a:pPr>
            <a:endParaRPr/>
          </a:p>
        </p:txBody>
      </p:sp>
      <p:sp>
        <p:nvSpPr>
          <p:cNvPr id="172" name="Shape 172"/>
          <p:cNvSpPr/>
          <p:nvPr/>
        </p:nvSpPr>
        <p:spPr>
          <a:xfrm flipH="1">
            <a:off x="182880" y="1252727"/>
            <a:ext cx="1" cy="2441449"/>
          </a:xfrm>
          <a:prstGeom prst="line">
            <a:avLst/>
          </a:prstGeom>
          <a:ln w="6350">
            <a:solidFill>
              <a:srgbClr val="95CEE6"/>
            </a:solidFill>
          </a:ln>
        </p:spPr>
        <p:txBody>
          <a:bodyPr lIns="45719" rIns="45719"/>
          <a:lstStyle/>
          <a:p>
            <a:endParaRPr/>
          </a:p>
        </p:txBody>
      </p:sp>
      <p:sp>
        <p:nvSpPr>
          <p:cNvPr id="173" name="Shape 173"/>
          <p:cNvSpPr/>
          <p:nvPr/>
        </p:nvSpPr>
        <p:spPr>
          <a:xfrm flipH="1">
            <a:off x="3236976" y="1252727"/>
            <a:ext cx="1" cy="2441449"/>
          </a:xfrm>
          <a:prstGeom prst="line">
            <a:avLst/>
          </a:prstGeom>
          <a:ln w="6350">
            <a:solidFill>
              <a:srgbClr val="95CEE6"/>
            </a:solidFill>
          </a:ln>
        </p:spPr>
        <p:txBody>
          <a:bodyPr lIns="45719" rIns="45719"/>
          <a:lstStyle/>
          <a:p>
            <a:endParaRPr/>
          </a:p>
        </p:txBody>
      </p:sp>
      <p:sp>
        <p:nvSpPr>
          <p:cNvPr id="174" name="Shape 174"/>
          <p:cNvSpPr/>
          <p:nvPr/>
        </p:nvSpPr>
        <p:spPr>
          <a:xfrm flipH="1">
            <a:off x="6281928" y="1252727"/>
            <a:ext cx="1" cy="2441449"/>
          </a:xfrm>
          <a:prstGeom prst="line">
            <a:avLst/>
          </a:prstGeom>
          <a:ln w="6350">
            <a:solidFill>
              <a:srgbClr val="95CEE6"/>
            </a:solidFill>
          </a:ln>
        </p:spPr>
        <p:txBody>
          <a:bodyPr lIns="45719" rIns="45719"/>
          <a:lstStyle/>
          <a:p>
            <a:endParaRPr/>
          </a:p>
        </p:txBody>
      </p:sp>
      <p:sp>
        <p:nvSpPr>
          <p:cNvPr id="175" name="Shape 175"/>
          <p:cNvSpPr/>
          <p:nvPr/>
        </p:nvSpPr>
        <p:spPr>
          <a:xfrm flipH="1">
            <a:off x="182880" y="3931919"/>
            <a:ext cx="1" cy="2441450"/>
          </a:xfrm>
          <a:prstGeom prst="line">
            <a:avLst/>
          </a:prstGeom>
          <a:ln w="6350">
            <a:solidFill>
              <a:srgbClr val="95CEE6"/>
            </a:solidFill>
          </a:ln>
        </p:spPr>
        <p:txBody>
          <a:bodyPr lIns="45719" rIns="45719"/>
          <a:lstStyle/>
          <a:p>
            <a:endParaRPr/>
          </a:p>
        </p:txBody>
      </p:sp>
      <p:sp>
        <p:nvSpPr>
          <p:cNvPr id="176" name="Shape 176"/>
          <p:cNvSpPr/>
          <p:nvPr/>
        </p:nvSpPr>
        <p:spPr>
          <a:xfrm flipH="1">
            <a:off x="3236976" y="3931919"/>
            <a:ext cx="1" cy="2441450"/>
          </a:xfrm>
          <a:prstGeom prst="line">
            <a:avLst/>
          </a:prstGeom>
          <a:ln w="6350">
            <a:solidFill>
              <a:srgbClr val="95CEE6"/>
            </a:solidFill>
          </a:ln>
        </p:spPr>
        <p:txBody>
          <a:bodyPr lIns="45719" rIns="45719"/>
          <a:lstStyle/>
          <a:p>
            <a:endParaRPr/>
          </a:p>
        </p:txBody>
      </p:sp>
      <p:sp>
        <p:nvSpPr>
          <p:cNvPr id="177" name="Shape 177"/>
          <p:cNvSpPr/>
          <p:nvPr/>
        </p:nvSpPr>
        <p:spPr>
          <a:xfrm flipH="1">
            <a:off x="6281928" y="3931919"/>
            <a:ext cx="1" cy="2441450"/>
          </a:xfrm>
          <a:prstGeom prst="line">
            <a:avLst/>
          </a:prstGeom>
          <a:ln w="6350">
            <a:solidFill>
              <a:srgbClr val="95CEE6"/>
            </a:solidFill>
          </a:ln>
        </p:spPr>
        <p:txBody>
          <a:bodyPr lIns="45719" rIns="45719"/>
          <a:lstStyle/>
          <a:p>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1_Layout 3x2 + Dividers">
    <p:spTree>
      <p:nvGrpSpPr>
        <p:cNvPr id="1" name=""/>
        <p:cNvGrpSpPr/>
        <p:nvPr/>
      </p:nvGrpSpPr>
      <p:grpSpPr>
        <a:xfrm>
          <a:off x="0" y="0"/>
          <a:ext cx="0" cy="0"/>
          <a:chOff x="0" y="0"/>
          <a:chExt cx="0" cy="0"/>
        </a:xfrm>
      </p:grpSpPr>
      <p:pic>
        <p:nvPicPr>
          <p:cNvPr id="184" name="image1.png" descr="150806-PPT-v4-Grid.pn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185" name="Shape 185"/>
          <p:cNvSpPr/>
          <p:nvPr/>
        </p:nvSpPr>
        <p:spPr>
          <a:xfrm>
            <a:off x="0" y="6477000"/>
            <a:ext cx="9144000" cy="381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86" name="Shape 186"/>
          <p:cNvSpPr/>
          <p:nvPr/>
        </p:nvSpPr>
        <p:spPr>
          <a:xfrm flipH="1" flipV="1">
            <a:off x="-1" y="6476999"/>
            <a:ext cx="9144001" cy="2"/>
          </a:xfrm>
          <a:prstGeom prst="line">
            <a:avLst/>
          </a:prstGeom>
          <a:ln w="3175">
            <a:solidFill>
              <a:srgbClr val="D8D8D9"/>
            </a:solidFill>
          </a:ln>
        </p:spPr>
        <p:txBody>
          <a:bodyPr lIns="45719" rIns="45719"/>
          <a:lstStyle/>
          <a:p>
            <a:endParaRPr/>
          </a:p>
        </p:txBody>
      </p:sp>
      <p:sp>
        <p:nvSpPr>
          <p:cNvPr id="187" name="Shape 187"/>
          <p:cNvSpPr/>
          <p:nvPr/>
        </p:nvSpPr>
        <p:spPr>
          <a:xfrm flipV="1">
            <a:off x="8388350" y="6477000"/>
            <a:ext cx="0" cy="381000"/>
          </a:xfrm>
          <a:prstGeom prst="line">
            <a:avLst/>
          </a:prstGeom>
          <a:ln w="3175">
            <a:solidFill>
              <a:srgbClr val="D8D8D9"/>
            </a:solidFill>
          </a:ln>
        </p:spPr>
        <p:txBody>
          <a:bodyPr lIns="45719" rIns="45719"/>
          <a:lstStyle/>
          <a:p>
            <a:endParaRPr/>
          </a:p>
        </p:txBody>
      </p:sp>
      <p:sp>
        <p:nvSpPr>
          <p:cNvPr id="188" name="Shape 188"/>
          <p:cNvSpPr/>
          <p:nvPr/>
        </p:nvSpPr>
        <p:spPr>
          <a:xfrm flipV="1">
            <a:off x="7626350" y="6477000"/>
            <a:ext cx="0" cy="381000"/>
          </a:xfrm>
          <a:prstGeom prst="line">
            <a:avLst/>
          </a:prstGeom>
          <a:ln w="3175">
            <a:solidFill>
              <a:srgbClr val="D8D8D9"/>
            </a:solidFill>
          </a:ln>
        </p:spPr>
        <p:txBody>
          <a:bodyPr lIns="45719" rIns="45719"/>
          <a:lstStyle/>
          <a:p>
            <a:endParaRPr/>
          </a:p>
        </p:txBody>
      </p:sp>
      <p:sp>
        <p:nvSpPr>
          <p:cNvPr id="189" name="Shape 189"/>
          <p:cNvSpPr/>
          <p:nvPr/>
        </p:nvSpPr>
        <p:spPr>
          <a:xfrm flipV="1">
            <a:off x="4768850" y="6477000"/>
            <a:ext cx="0" cy="381000"/>
          </a:xfrm>
          <a:prstGeom prst="line">
            <a:avLst/>
          </a:prstGeom>
          <a:ln w="3175">
            <a:solidFill>
              <a:srgbClr val="D8D8D9"/>
            </a:solidFill>
          </a:ln>
        </p:spPr>
        <p:txBody>
          <a:bodyPr lIns="45719" rIns="45719"/>
          <a:lstStyle/>
          <a:p>
            <a:endParaRPr/>
          </a:p>
        </p:txBody>
      </p:sp>
      <p:sp>
        <p:nvSpPr>
          <p:cNvPr id="190" name="Shape 190"/>
          <p:cNvSpPr/>
          <p:nvPr/>
        </p:nvSpPr>
        <p:spPr>
          <a:xfrm flipV="1">
            <a:off x="1530350" y="6477000"/>
            <a:ext cx="0" cy="381000"/>
          </a:xfrm>
          <a:prstGeom prst="line">
            <a:avLst/>
          </a:prstGeom>
          <a:ln w="3175">
            <a:solidFill>
              <a:srgbClr val="D8D8D9"/>
            </a:solidFill>
          </a:ln>
        </p:spPr>
        <p:txBody>
          <a:bodyPr lIns="45719" rIns="45719"/>
          <a:lstStyle/>
          <a:p>
            <a:endParaRPr/>
          </a:p>
        </p:txBody>
      </p:sp>
      <p:sp>
        <p:nvSpPr>
          <p:cNvPr id="191" name="Shape 191"/>
          <p:cNvSpPr/>
          <p:nvPr/>
        </p:nvSpPr>
        <p:spPr>
          <a:xfrm>
            <a:off x="5123178" y="6603999"/>
            <a:ext cx="1945644"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a:defRPr sz="900">
                <a:solidFill>
                  <a:srgbClr val="C4C5C5"/>
                </a:solidFill>
              </a:defRPr>
            </a:lvl1pPr>
          </a:lstStyle>
          <a:p>
            <a:r>
              <a:rPr dirty="0"/>
              <a:t>© AppDirect, Inc. Confidential Material</a:t>
            </a:r>
          </a:p>
        </p:txBody>
      </p:sp>
      <p:pic>
        <p:nvPicPr>
          <p:cNvPr id="192" name="image2.png" descr="AppDirect-Footer-Logo.png"/>
          <p:cNvPicPr>
            <a:picLocks noChangeAspect="1"/>
          </p:cNvPicPr>
          <p:nvPr/>
        </p:nvPicPr>
        <p:blipFill>
          <a:blip r:embed="rId3">
            <a:extLst/>
          </a:blip>
          <a:stretch>
            <a:fillRect/>
          </a:stretch>
        </p:blipFill>
        <p:spPr>
          <a:xfrm>
            <a:off x="438150" y="6591300"/>
            <a:ext cx="660400" cy="177800"/>
          </a:xfrm>
          <a:prstGeom prst="rect">
            <a:avLst/>
          </a:prstGeom>
          <a:ln w="12700">
            <a:miter lim="400000"/>
          </a:ln>
        </p:spPr>
      </p:pic>
      <p:sp>
        <p:nvSpPr>
          <p:cNvPr id="193" name="Shape 193"/>
          <p:cNvSpPr>
            <a:spLocks noGrp="1"/>
          </p:cNvSpPr>
          <p:nvPr>
            <p:ph type="sldNum" sz="quarter" idx="2"/>
          </p:nvPr>
        </p:nvSpPr>
        <p:spPr>
          <a:prstGeom prst="rect">
            <a:avLst/>
          </a:prstGeom>
        </p:spPr>
        <p:txBody>
          <a:bodyPr/>
          <a:lstStyle/>
          <a:p>
            <a:fld id="{86CB4B4D-7CA3-9044-876B-883B54F8677D}" type="slidenum">
              <a:t>‹#›</a:t>
            </a:fld>
            <a:endParaRPr/>
          </a:p>
        </p:txBody>
      </p:sp>
      <p:sp>
        <p:nvSpPr>
          <p:cNvPr id="194" name="Shape 194"/>
          <p:cNvSpPr>
            <a:spLocks noGrp="1"/>
          </p:cNvSpPr>
          <p:nvPr>
            <p:ph type="body" sz="quarter" idx="1"/>
          </p:nvPr>
        </p:nvSpPr>
        <p:spPr>
          <a:xfrm>
            <a:off x="0" y="4241798"/>
            <a:ext cx="3048000" cy="2235201"/>
          </a:xfrm>
          <a:prstGeom prst="rect">
            <a:avLst/>
          </a:prstGeom>
        </p:spPr>
        <p:txBody>
          <a:bodyPr/>
          <a:lstStyle>
            <a:lvl1pPr>
              <a:defRPr>
                <a:solidFill>
                  <a:srgbClr val="48ABD4"/>
                </a:solidFill>
              </a:defRPr>
            </a:lvl1pPr>
            <a:lvl2pPr marL="0" indent="0">
              <a:buSzTx/>
              <a:buNone/>
              <a:defRPr>
                <a:solidFill>
                  <a:srgbClr val="48ABD4"/>
                </a:solidFill>
              </a:defRPr>
            </a:lvl2pPr>
            <a:lvl3pPr>
              <a:defRPr>
                <a:solidFill>
                  <a:srgbClr val="48ABD4"/>
                </a:solidFill>
              </a:defRPr>
            </a:lvl3pPr>
            <a:lvl4pPr>
              <a:defRPr>
                <a:solidFill>
                  <a:srgbClr val="48ABD4"/>
                </a:solidFill>
              </a:defRPr>
            </a:lvl4pPr>
            <a:lvl5pPr>
              <a:defRPr>
                <a:solidFill>
                  <a:srgbClr val="48ABD4"/>
                </a:solidFill>
              </a:defRPr>
            </a:lvl5pPr>
          </a:lstStyle>
          <a:p>
            <a:r>
              <a:t>Body Level One</a:t>
            </a:r>
          </a:p>
          <a:p>
            <a:pPr lvl="1"/>
            <a:r>
              <a:t>Body Level Two</a:t>
            </a:r>
          </a:p>
          <a:p>
            <a:pPr lvl="2"/>
            <a:r>
              <a:t>Body Level Three</a:t>
            </a:r>
          </a:p>
          <a:p>
            <a:pPr lvl="3"/>
            <a:r>
              <a:t>Body Level Four</a:t>
            </a:r>
          </a:p>
          <a:p>
            <a:pPr lvl="4"/>
            <a:r>
              <a:t>Body Level Five</a:t>
            </a:r>
          </a:p>
        </p:txBody>
      </p:sp>
      <p:sp>
        <p:nvSpPr>
          <p:cNvPr id="195" name="Shape 195"/>
          <p:cNvSpPr>
            <a:spLocks noGrp="1"/>
          </p:cNvSpPr>
          <p:nvPr>
            <p:ph type="body" sz="quarter" idx="13"/>
          </p:nvPr>
        </p:nvSpPr>
        <p:spPr>
          <a:xfrm>
            <a:off x="0" y="-1"/>
            <a:ext cx="9144000" cy="1113128"/>
          </a:xfrm>
          <a:prstGeom prst="rect">
            <a:avLst/>
          </a:prstGeom>
        </p:spPr>
        <p:txBody>
          <a:bodyPr lIns="0" tIns="0" rIns="0" bIns="0"/>
          <a:lstStyle/>
          <a:p>
            <a:pPr>
              <a:lnSpc>
                <a:spcPct val="85000"/>
              </a:lnSpc>
              <a:spcBef>
                <a:spcPts val="400"/>
              </a:spcBef>
              <a:defRPr sz="2400" b="0">
                <a:solidFill>
                  <a:srgbClr val="303132"/>
                </a:solidFill>
              </a:defRPr>
            </a:pPr>
            <a:endParaRPr/>
          </a:p>
        </p:txBody>
      </p:sp>
      <p:sp>
        <p:nvSpPr>
          <p:cNvPr id="196" name="Shape 196"/>
          <p:cNvSpPr/>
          <p:nvPr/>
        </p:nvSpPr>
        <p:spPr>
          <a:xfrm flipH="1">
            <a:off x="182879" y="4387850"/>
            <a:ext cx="1" cy="1985519"/>
          </a:xfrm>
          <a:prstGeom prst="line">
            <a:avLst/>
          </a:prstGeom>
          <a:ln w="6350">
            <a:solidFill>
              <a:srgbClr val="95CEE6"/>
            </a:solidFill>
          </a:ln>
        </p:spPr>
        <p:txBody>
          <a:bodyPr lIns="45719" rIns="45719"/>
          <a:lstStyle/>
          <a:p>
            <a:endParaRPr/>
          </a:p>
        </p:txBody>
      </p:sp>
      <p:sp>
        <p:nvSpPr>
          <p:cNvPr id="197" name="Shape 197"/>
          <p:cNvSpPr/>
          <p:nvPr/>
        </p:nvSpPr>
        <p:spPr>
          <a:xfrm flipH="1">
            <a:off x="3236976" y="4387850"/>
            <a:ext cx="1" cy="1985519"/>
          </a:xfrm>
          <a:prstGeom prst="line">
            <a:avLst/>
          </a:prstGeom>
          <a:ln w="6350">
            <a:solidFill>
              <a:srgbClr val="95CEE6"/>
            </a:solidFill>
          </a:ln>
        </p:spPr>
        <p:txBody>
          <a:bodyPr lIns="45719" rIns="45719"/>
          <a:lstStyle/>
          <a:p>
            <a:endParaRPr/>
          </a:p>
        </p:txBody>
      </p:sp>
      <p:sp>
        <p:nvSpPr>
          <p:cNvPr id="198" name="Shape 198"/>
          <p:cNvSpPr/>
          <p:nvPr/>
        </p:nvSpPr>
        <p:spPr>
          <a:xfrm flipH="1">
            <a:off x="6281927" y="4387850"/>
            <a:ext cx="1" cy="1985519"/>
          </a:xfrm>
          <a:prstGeom prst="line">
            <a:avLst/>
          </a:prstGeom>
          <a:ln w="6350">
            <a:solidFill>
              <a:srgbClr val="95CEE6"/>
            </a:solidFill>
          </a:ln>
        </p:spPr>
        <p:txBody>
          <a:bodyPr lIns="45719" rIns="45719"/>
          <a:lstStyle/>
          <a:p>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png"/><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AppDirect Logo White 1024px.png"/>
          <p:cNvPicPr>
            <a:picLocks noChangeAspect="1"/>
          </p:cNvPicPr>
          <p:nvPr/>
        </p:nvPicPr>
        <p:blipFill>
          <a:blip r:embed="rId18">
            <a:extLst/>
          </a:blip>
          <a:srcRect t="12426" b="12426"/>
          <a:stretch>
            <a:fillRect/>
          </a:stretch>
        </p:blipFill>
        <p:spPr>
          <a:xfrm>
            <a:off x="0" y="0"/>
            <a:ext cx="9144000" cy="6858000"/>
          </a:xfrm>
          <a:prstGeom prst="rect">
            <a:avLst/>
          </a:prstGeom>
          <a:ln w="12700">
            <a:miter lim="400000"/>
          </a:ln>
        </p:spPr>
      </p:pic>
      <p:sp>
        <p:nvSpPr>
          <p:cNvPr id="3" name="Shape 3"/>
          <p:cNvSpPr/>
          <p:nvPr/>
        </p:nvSpPr>
        <p:spPr>
          <a:xfrm>
            <a:off x="0" y="6477000"/>
            <a:ext cx="9144000" cy="381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4" name="Shape 4"/>
          <p:cNvSpPr/>
          <p:nvPr/>
        </p:nvSpPr>
        <p:spPr>
          <a:xfrm flipH="1" flipV="1">
            <a:off x="-1" y="6476999"/>
            <a:ext cx="9144001" cy="2"/>
          </a:xfrm>
          <a:prstGeom prst="line">
            <a:avLst/>
          </a:prstGeom>
          <a:ln w="3175">
            <a:solidFill>
              <a:srgbClr val="D8D8D9"/>
            </a:solidFill>
          </a:ln>
        </p:spPr>
        <p:txBody>
          <a:bodyPr lIns="45719" rIns="45719"/>
          <a:lstStyle/>
          <a:p>
            <a:endParaRPr/>
          </a:p>
        </p:txBody>
      </p:sp>
      <p:sp>
        <p:nvSpPr>
          <p:cNvPr id="5" name="Shape 5"/>
          <p:cNvSpPr/>
          <p:nvPr/>
        </p:nvSpPr>
        <p:spPr>
          <a:xfrm flipV="1">
            <a:off x="8388350" y="6477000"/>
            <a:ext cx="0" cy="381000"/>
          </a:xfrm>
          <a:prstGeom prst="line">
            <a:avLst/>
          </a:prstGeom>
          <a:ln w="3175">
            <a:solidFill>
              <a:srgbClr val="D8D8D9"/>
            </a:solidFill>
          </a:ln>
        </p:spPr>
        <p:txBody>
          <a:bodyPr lIns="45719" rIns="45719"/>
          <a:lstStyle/>
          <a:p>
            <a:endParaRPr/>
          </a:p>
        </p:txBody>
      </p:sp>
      <p:sp>
        <p:nvSpPr>
          <p:cNvPr id="6" name="Shape 6"/>
          <p:cNvSpPr/>
          <p:nvPr/>
        </p:nvSpPr>
        <p:spPr>
          <a:xfrm flipV="1">
            <a:off x="7626350" y="6477000"/>
            <a:ext cx="0" cy="381000"/>
          </a:xfrm>
          <a:prstGeom prst="line">
            <a:avLst/>
          </a:prstGeom>
          <a:ln w="3175">
            <a:solidFill>
              <a:srgbClr val="D8D8D9"/>
            </a:solidFill>
          </a:ln>
        </p:spPr>
        <p:txBody>
          <a:bodyPr lIns="45719" rIns="45719"/>
          <a:lstStyle/>
          <a:p>
            <a:endParaRPr/>
          </a:p>
        </p:txBody>
      </p:sp>
      <p:sp>
        <p:nvSpPr>
          <p:cNvPr id="7" name="Shape 7"/>
          <p:cNvSpPr/>
          <p:nvPr/>
        </p:nvSpPr>
        <p:spPr>
          <a:xfrm flipV="1">
            <a:off x="4768850" y="6477000"/>
            <a:ext cx="0" cy="381000"/>
          </a:xfrm>
          <a:prstGeom prst="line">
            <a:avLst/>
          </a:prstGeom>
          <a:ln w="3175">
            <a:solidFill>
              <a:srgbClr val="D8D8D9"/>
            </a:solidFill>
          </a:ln>
        </p:spPr>
        <p:txBody>
          <a:bodyPr lIns="45719" rIns="45719"/>
          <a:lstStyle/>
          <a:p>
            <a:endParaRPr/>
          </a:p>
        </p:txBody>
      </p:sp>
      <p:sp>
        <p:nvSpPr>
          <p:cNvPr id="8" name="Shape 8"/>
          <p:cNvSpPr/>
          <p:nvPr/>
        </p:nvSpPr>
        <p:spPr>
          <a:xfrm flipV="1">
            <a:off x="1530350" y="6477000"/>
            <a:ext cx="0" cy="381000"/>
          </a:xfrm>
          <a:prstGeom prst="line">
            <a:avLst/>
          </a:prstGeom>
          <a:ln w="3175">
            <a:solidFill>
              <a:srgbClr val="D8D8D9"/>
            </a:solidFill>
          </a:ln>
        </p:spPr>
        <p:txBody>
          <a:bodyPr lIns="45719" rIns="45719"/>
          <a:lstStyle/>
          <a:p>
            <a:endParaRPr/>
          </a:p>
        </p:txBody>
      </p:sp>
      <p:sp>
        <p:nvSpPr>
          <p:cNvPr id="9" name="Shape 9"/>
          <p:cNvSpPr/>
          <p:nvPr/>
        </p:nvSpPr>
        <p:spPr>
          <a:xfrm>
            <a:off x="5123178" y="6603999"/>
            <a:ext cx="1945644"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a:defRPr sz="900">
                <a:solidFill>
                  <a:srgbClr val="C4C5C5"/>
                </a:solidFill>
              </a:defRPr>
            </a:lvl1pPr>
          </a:lstStyle>
          <a:p>
            <a:r>
              <a:rPr dirty="0"/>
              <a:t>© AppDirect, Inc. Confidential Material</a:t>
            </a:r>
          </a:p>
        </p:txBody>
      </p:sp>
      <p:pic>
        <p:nvPicPr>
          <p:cNvPr id="10" name="image2.png" descr="AppDirect-Footer-Logo.png"/>
          <p:cNvPicPr>
            <a:picLocks noChangeAspect="1"/>
          </p:cNvPicPr>
          <p:nvPr/>
        </p:nvPicPr>
        <p:blipFill>
          <a:blip r:embed="rId19">
            <a:extLst/>
          </a:blip>
          <a:stretch>
            <a:fillRect/>
          </a:stretch>
        </p:blipFill>
        <p:spPr>
          <a:xfrm>
            <a:off x="438150" y="6591300"/>
            <a:ext cx="660400" cy="177800"/>
          </a:xfrm>
          <a:prstGeom prst="rect">
            <a:avLst/>
          </a:prstGeom>
          <a:ln w="12700">
            <a:miter lim="400000"/>
          </a:ln>
        </p:spPr>
      </p:pic>
      <p:sp>
        <p:nvSpPr>
          <p:cNvPr id="11" name="Shape 11"/>
          <p:cNvSpPr>
            <a:spLocks noGrp="1"/>
          </p:cNvSpPr>
          <p:nvPr>
            <p:ph type="sldNum" sz="quarter" idx="2"/>
          </p:nvPr>
        </p:nvSpPr>
        <p:spPr>
          <a:xfrm>
            <a:off x="8696256" y="6603999"/>
            <a:ext cx="139838" cy="127001"/>
          </a:xfrm>
          <a:prstGeom prst="rect">
            <a:avLst/>
          </a:prstGeom>
          <a:ln w="12700">
            <a:miter lim="400000"/>
          </a:ln>
        </p:spPr>
        <p:txBody>
          <a:bodyPr wrap="none" lIns="0" tIns="0" rIns="0" bIns="0" anchor="ctr">
            <a:spAutoFit/>
          </a:bodyPr>
          <a:lstStyle>
            <a:lvl1pPr algn="ctr">
              <a:defRPr sz="900">
                <a:solidFill>
                  <a:srgbClr val="C4C5C5"/>
                </a:solidFill>
              </a:defRPr>
            </a:lvl1pPr>
          </a:lstStyle>
          <a:p>
            <a:fld id="{86CB4B4D-7CA3-9044-876B-883B54F8677D}" type="slidenum">
              <a:t>‹#›</a:t>
            </a:fld>
            <a:endParaRPr/>
          </a:p>
        </p:txBody>
      </p:sp>
      <p:sp>
        <p:nvSpPr>
          <p:cNvPr id="12" name="Shape 12"/>
          <p:cNvSpPr>
            <a:spLocks noGrp="1"/>
          </p:cNvSpPr>
          <p:nvPr>
            <p:ph type="body" idx="1"/>
          </p:nvPr>
        </p:nvSpPr>
        <p:spPr>
          <a:xfrm>
            <a:off x="4572000" y="1119476"/>
            <a:ext cx="4572000" cy="5357525"/>
          </a:xfrm>
          <a:prstGeom prst="rect">
            <a:avLst/>
          </a:prstGeom>
          <a:ln w="12700">
            <a:miter lim="400000"/>
          </a:ln>
          <a:extLst>
            <a:ext uri="{C572A759-6A51-4108-AA02-DFA0A04FC94B}">
              <ma14:wrappingTextBoxFlag xmlns:ma14="http://schemas.microsoft.com/office/mac/drawingml/2011/main"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title"/>
          </p:nvPr>
        </p:nvSpPr>
        <p:spPr>
          <a:xfrm>
            <a:off x="457200" y="274637"/>
            <a:ext cx="8229600" cy="1143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r>
              <a:t>Title Text</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60" r:id="rId10"/>
    <p:sldLayoutId id="2147483661" r:id="rId11"/>
    <p:sldLayoutId id="2147483662" r:id="rId12"/>
    <p:sldLayoutId id="2147483663" r:id="rId13"/>
    <p:sldLayoutId id="2147483664" r:id="rId14"/>
    <p:sldLayoutId id="2147483665" r:id="rId15"/>
    <p:sldLayoutId id="2147483666" r:id="rId16"/>
  </p:sldLayoutIdLst>
  <p:transition spd="med"/>
  <p:hf hdr="0" ftr="0" dt="0"/>
  <p:txStyles>
    <p:titleStyle>
      <a:lvl1pPr marL="0" marR="0" indent="0" algn="ctr" defTabSz="457200" rtl="0" latinLnBrk="0">
        <a:lnSpc>
          <a:spcPct val="100000"/>
        </a:lnSpc>
        <a:spcBef>
          <a:spcPts val="0"/>
        </a:spcBef>
        <a:spcAft>
          <a:spcPts val="0"/>
        </a:spcAft>
        <a:buClrTx/>
        <a:buSzTx/>
        <a:buFontTx/>
        <a:buNone/>
        <a:tabLst/>
        <a:defRPr sz="4400" b="1" i="0" u="none" strike="noStrike" cap="none" spc="0" baseline="0">
          <a:ln>
            <a:noFill/>
          </a:ln>
          <a:solidFill>
            <a:srgbClr val="303132"/>
          </a:solidFill>
          <a:uFillTx/>
          <a:latin typeface="Arial"/>
          <a:ea typeface="Arial"/>
          <a:cs typeface="Arial"/>
          <a:sym typeface="Arial"/>
        </a:defRPr>
      </a:lvl1pPr>
      <a:lvl2pPr marL="0" marR="0" indent="0" algn="ctr" defTabSz="457200" rtl="0" latinLnBrk="0">
        <a:lnSpc>
          <a:spcPct val="100000"/>
        </a:lnSpc>
        <a:spcBef>
          <a:spcPts val="0"/>
        </a:spcBef>
        <a:spcAft>
          <a:spcPts val="0"/>
        </a:spcAft>
        <a:buClrTx/>
        <a:buSzTx/>
        <a:buFontTx/>
        <a:buNone/>
        <a:tabLst/>
        <a:defRPr sz="4400" b="1" i="0" u="none" strike="noStrike" cap="none" spc="0" baseline="0">
          <a:ln>
            <a:noFill/>
          </a:ln>
          <a:solidFill>
            <a:srgbClr val="303132"/>
          </a:solidFill>
          <a:uFillTx/>
          <a:latin typeface="Arial"/>
          <a:ea typeface="Arial"/>
          <a:cs typeface="Arial"/>
          <a:sym typeface="Arial"/>
        </a:defRPr>
      </a:lvl2pPr>
      <a:lvl3pPr marL="0" marR="0" indent="0" algn="ctr" defTabSz="457200" rtl="0" latinLnBrk="0">
        <a:lnSpc>
          <a:spcPct val="100000"/>
        </a:lnSpc>
        <a:spcBef>
          <a:spcPts val="0"/>
        </a:spcBef>
        <a:spcAft>
          <a:spcPts val="0"/>
        </a:spcAft>
        <a:buClrTx/>
        <a:buSzTx/>
        <a:buFontTx/>
        <a:buNone/>
        <a:tabLst/>
        <a:defRPr sz="4400" b="1" i="0" u="none" strike="noStrike" cap="none" spc="0" baseline="0">
          <a:ln>
            <a:noFill/>
          </a:ln>
          <a:solidFill>
            <a:srgbClr val="303132"/>
          </a:solidFill>
          <a:uFillTx/>
          <a:latin typeface="Arial"/>
          <a:ea typeface="Arial"/>
          <a:cs typeface="Arial"/>
          <a:sym typeface="Arial"/>
        </a:defRPr>
      </a:lvl3pPr>
      <a:lvl4pPr marL="0" marR="0" indent="0" algn="ctr" defTabSz="457200" rtl="0" latinLnBrk="0">
        <a:lnSpc>
          <a:spcPct val="100000"/>
        </a:lnSpc>
        <a:spcBef>
          <a:spcPts val="0"/>
        </a:spcBef>
        <a:spcAft>
          <a:spcPts val="0"/>
        </a:spcAft>
        <a:buClrTx/>
        <a:buSzTx/>
        <a:buFontTx/>
        <a:buNone/>
        <a:tabLst/>
        <a:defRPr sz="4400" b="1" i="0" u="none" strike="noStrike" cap="none" spc="0" baseline="0">
          <a:ln>
            <a:noFill/>
          </a:ln>
          <a:solidFill>
            <a:srgbClr val="303132"/>
          </a:solidFill>
          <a:uFillTx/>
          <a:latin typeface="Arial"/>
          <a:ea typeface="Arial"/>
          <a:cs typeface="Arial"/>
          <a:sym typeface="Arial"/>
        </a:defRPr>
      </a:lvl4pPr>
      <a:lvl5pPr marL="0" marR="0" indent="0" algn="ctr" defTabSz="457200" rtl="0" latinLnBrk="0">
        <a:lnSpc>
          <a:spcPct val="100000"/>
        </a:lnSpc>
        <a:spcBef>
          <a:spcPts val="0"/>
        </a:spcBef>
        <a:spcAft>
          <a:spcPts val="0"/>
        </a:spcAft>
        <a:buClrTx/>
        <a:buSzTx/>
        <a:buFontTx/>
        <a:buNone/>
        <a:tabLst/>
        <a:defRPr sz="4400" b="1" i="0" u="none" strike="noStrike" cap="none" spc="0" baseline="0">
          <a:ln>
            <a:noFill/>
          </a:ln>
          <a:solidFill>
            <a:srgbClr val="303132"/>
          </a:solidFill>
          <a:uFillTx/>
          <a:latin typeface="Arial"/>
          <a:ea typeface="Arial"/>
          <a:cs typeface="Arial"/>
          <a:sym typeface="Arial"/>
        </a:defRPr>
      </a:lvl5pPr>
      <a:lvl6pPr marL="0" marR="0" indent="0" algn="ctr" defTabSz="457200" rtl="0" latinLnBrk="0">
        <a:lnSpc>
          <a:spcPct val="100000"/>
        </a:lnSpc>
        <a:spcBef>
          <a:spcPts val="0"/>
        </a:spcBef>
        <a:spcAft>
          <a:spcPts val="0"/>
        </a:spcAft>
        <a:buClrTx/>
        <a:buSzTx/>
        <a:buFontTx/>
        <a:buNone/>
        <a:tabLst/>
        <a:defRPr sz="4400" b="1" i="0" u="none" strike="noStrike" cap="none" spc="0" baseline="0">
          <a:ln>
            <a:noFill/>
          </a:ln>
          <a:solidFill>
            <a:srgbClr val="303132"/>
          </a:solidFill>
          <a:uFillTx/>
          <a:latin typeface="Arial"/>
          <a:ea typeface="Arial"/>
          <a:cs typeface="Arial"/>
          <a:sym typeface="Arial"/>
        </a:defRPr>
      </a:lvl6pPr>
      <a:lvl7pPr marL="0" marR="0" indent="0" algn="ctr" defTabSz="457200" rtl="0" latinLnBrk="0">
        <a:lnSpc>
          <a:spcPct val="100000"/>
        </a:lnSpc>
        <a:spcBef>
          <a:spcPts val="0"/>
        </a:spcBef>
        <a:spcAft>
          <a:spcPts val="0"/>
        </a:spcAft>
        <a:buClrTx/>
        <a:buSzTx/>
        <a:buFontTx/>
        <a:buNone/>
        <a:tabLst/>
        <a:defRPr sz="4400" b="1" i="0" u="none" strike="noStrike" cap="none" spc="0" baseline="0">
          <a:ln>
            <a:noFill/>
          </a:ln>
          <a:solidFill>
            <a:srgbClr val="303132"/>
          </a:solidFill>
          <a:uFillTx/>
          <a:latin typeface="Arial"/>
          <a:ea typeface="Arial"/>
          <a:cs typeface="Arial"/>
          <a:sym typeface="Arial"/>
        </a:defRPr>
      </a:lvl7pPr>
      <a:lvl8pPr marL="0" marR="0" indent="0" algn="ctr" defTabSz="457200" rtl="0" latinLnBrk="0">
        <a:lnSpc>
          <a:spcPct val="100000"/>
        </a:lnSpc>
        <a:spcBef>
          <a:spcPts val="0"/>
        </a:spcBef>
        <a:spcAft>
          <a:spcPts val="0"/>
        </a:spcAft>
        <a:buClrTx/>
        <a:buSzTx/>
        <a:buFontTx/>
        <a:buNone/>
        <a:tabLst/>
        <a:defRPr sz="4400" b="1" i="0" u="none" strike="noStrike" cap="none" spc="0" baseline="0">
          <a:ln>
            <a:noFill/>
          </a:ln>
          <a:solidFill>
            <a:srgbClr val="303132"/>
          </a:solidFill>
          <a:uFillTx/>
          <a:latin typeface="Arial"/>
          <a:ea typeface="Arial"/>
          <a:cs typeface="Arial"/>
          <a:sym typeface="Arial"/>
        </a:defRPr>
      </a:lvl8pPr>
      <a:lvl9pPr marL="0" marR="0" indent="0" algn="ctr" defTabSz="457200" rtl="0" latinLnBrk="0">
        <a:lnSpc>
          <a:spcPct val="100000"/>
        </a:lnSpc>
        <a:spcBef>
          <a:spcPts val="0"/>
        </a:spcBef>
        <a:spcAft>
          <a:spcPts val="0"/>
        </a:spcAft>
        <a:buClrTx/>
        <a:buSzTx/>
        <a:buFontTx/>
        <a:buNone/>
        <a:tabLst/>
        <a:defRPr sz="4400" b="1" i="0" u="none" strike="noStrike" cap="none" spc="0" baseline="0">
          <a:ln>
            <a:noFill/>
          </a:ln>
          <a:solidFill>
            <a:srgbClr val="303132"/>
          </a:solidFill>
          <a:uFillTx/>
          <a:latin typeface="Arial"/>
          <a:ea typeface="Arial"/>
          <a:cs typeface="Arial"/>
          <a:sym typeface="Arial"/>
        </a:defRPr>
      </a:lvl9pPr>
    </p:titleStyle>
    <p:bodyStyle>
      <a:lvl1pPr marL="0" marR="0" indent="0" algn="l" defTabSz="457200" rtl="0" latinLnBrk="0">
        <a:lnSpc>
          <a:spcPct val="100000"/>
        </a:lnSpc>
        <a:spcBef>
          <a:spcPts val="1200"/>
        </a:spcBef>
        <a:spcAft>
          <a:spcPts val="0"/>
        </a:spcAft>
        <a:buClrTx/>
        <a:buSzTx/>
        <a:buFontTx/>
        <a:buNone/>
        <a:tabLst/>
        <a:defRPr sz="1800" b="1" i="0" u="none" strike="noStrike" cap="none" spc="0" baseline="0">
          <a:ln>
            <a:noFill/>
          </a:ln>
          <a:solidFill>
            <a:srgbClr val="96989A"/>
          </a:solidFill>
          <a:uFillTx/>
          <a:latin typeface="Arial"/>
          <a:ea typeface="Arial"/>
          <a:cs typeface="Arial"/>
          <a:sym typeface="Arial"/>
        </a:defRPr>
      </a:lvl1pPr>
      <a:lvl2pPr marL="342900" marR="0" indent="-205740" algn="l" defTabSz="457200" rtl="0" latinLnBrk="0">
        <a:lnSpc>
          <a:spcPct val="100000"/>
        </a:lnSpc>
        <a:spcBef>
          <a:spcPts val="1200"/>
        </a:spcBef>
        <a:spcAft>
          <a:spcPts val="0"/>
        </a:spcAft>
        <a:buClrTx/>
        <a:buSzPct val="75000"/>
        <a:buFontTx/>
        <a:buChar char="•"/>
        <a:tabLst/>
        <a:defRPr sz="1800" b="1" i="0" u="none" strike="noStrike" cap="none" spc="0" baseline="0">
          <a:ln>
            <a:noFill/>
          </a:ln>
          <a:solidFill>
            <a:srgbClr val="96989A"/>
          </a:solidFill>
          <a:uFillTx/>
          <a:latin typeface="Arial"/>
          <a:ea typeface="Arial"/>
          <a:cs typeface="Arial"/>
          <a:sym typeface="Arial"/>
        </a:defRPr>
      </a:lvl2pPr>
      <a:lvl3pPr marL="0" marR="0" indent="0" algn="l" defTabSz="457200" rtl="0" latinLnBrk="0">
        <a:lnSpc>
          <a:spcPct val="100000"/>
        </a:lnSpc>
        <a:spcBef>
          <a:spcPts val="1200"/>
        </a:spcBef>
        <a:spcAft>
          <a:spcPts val="0"/>
        </a:spcAft>
        <a:buClrTx/>
        <a:buSzTx/>
        <a:buFontTx/>
        <a:buNone/>
        <a:tabLst/>
        <a:defRPr sz="1800" b="1" i="0" u="none" strike="noStrike" cap="none" spc="0" baseline="0">
          <a:ln>
            <a:noFill/>
          </a:ln>
          <a:solidFill>
            <a:srgbClr val="96989A"/>
          </a:solidFill>
          <a:uFillTx/>
          <a:latin typeface="Arial"/>
          <a:ea typeface="Arial"/>
          <a:cs typeface="Arial"/>
          <a:sym typeface="Arial"/>
        </a:defRPr>
      </a:lvl3pPr>
      <a:lvl4pPr marL="222068" marR="0" indent="-176348" algn="l" defTabSz="457200" rtl="0" latinLnBrk="0">
        <a:lnSpc>
          <a:spcPct val="100000"/>
        </a:lnSpc>
        <a:spcBef>
          <a:spcPts val="1200"/>
        </a:spcBef>
        <a:spcAft>
          <a:spcPts val="0"/>
        </a:spcAft>
        <a:buClrTx/>
        <a:buSzPct val="75000"/>
        <a:buFontTx/>
        <a:buChar char="•"/>
        <a:tabLst/>
        <a:defRPr sz="1800" b="1" i="0" u="none" strike="noStrike" cap="none" spc="0" baseline="0">
          <a:ln>
            <a:noFill/>
          </a:ln>
          <a:solidFill>
            <a:srgbClr val="96989A"/>
          </a:solidFill>
          <a:uFillTx/>
          <a:latin typeface="Arial"/>
          <a:ea typeface="Arial"/>
          <a:cs typeface="Arial"/>
          <a:sym typeface="Arial"/>
        </a:defRPr>
      </a:lvl4pPr>
      <a:lvl5pPr marL="0" marR="0" indent="182879" algn="l" defTabSz="457200" rtl="0" latinLnBrk="0">
        <a:lnSpc>
          <a:spcPct val="100000"/>
        </a:lnSpc>
        <a:spcBef>
          <a:spcPts val="1200"/>
        </a:spcBef>
        <a:spcAft>
          <a:spcPts val="0"/>
        </a:spcAft>
        <a:buClrTx/>
        <a:buSzTx/>
        <a:buFontTx/>
        <a:buNone/>
        <a:tabLst/>
        <a:defRPr sz="1800" b="1" i="0" u="none" strike="noStrike" cap="none" spc="0" baseline="0">
          <a:ln>
            <a:noFill/>
          </a:ln>
          <a:solidFill>
            <a:srgbClr val="96989A"/>
          </a:solidFill>
          <a:uFillTx/>
          <a:latin typeface="Arial"/>
          <a:ea typeface="Arial"/>
          <a:cs typeface="Arial"/>
          <a:sym typeface="Arial"/>
        </a:defRPr>
      </a:lvl5pPr>
      <a:lvl6pPr marL="452627" marR="0" indent="-178308" algn="l" defTabSz="457200" rtl="0" latinLnBrk="0">
        <a:lnSpc>
          <a:spcPct val="100000"/>
        </a:lnSpc>
        <a:spcBef>
          <a:spcPts val="1200"/>
        </a:spcBef>
        <a:spcAft>
          <a:spcPts val="0"/>
        </a:spcAft>
        <a:buClrTx/>
        <a:buSzPct val="75000"/>
        <a:buFontTx/>
        <a:buChar char="•"/>
        <a:tabLst/>
        <a:defRPr sz="1800" b="1" i="0" u="none" strike="noStrike" cap="none" spc="0" baseline="0">
          <a:ln>
            <a:noFill/>
          </a:ln>
          <a:solidFill>
            <a:srgbClr val="96989A"/>
          </a:solidFill>
          <a:uFillTx/>
          <a:latin typeface="Arial"/>
          <a:ea typeface="Arial"/>
          <a:cs typeface="Arial"/>
          <a:sym typeface="Arial"/>
        </a:defRPr>
      </a:lvl6pPr>
      <a:lvl7pPr marL="0" marR="0" indent="2743200" algn="l" defTabSz="457200" rtl="0" latinLnBrk="0">
        <a:lnSpc>
          <a:spcPct val="100000"/>
        </a:lnSpc>
        <a:spcBef>
          <a:spcPts val="1200"/>
        </a:spcBef>
        <a:spcAft>
          <a:spcPts val="0"/>
        </a:spcAft>
        <a:buClrTx/>
        <a:buSzTx/>
        <a:buFontTx/>
        <a:buNone/>
        <a:tabLst/>
        <a:defRPr sz="1800" b="1" i="0" u="none" strike="noStrike" cap="none" spc="0" baseline="0">
          <a:ln>
            <a:noFill/>
          </a:ln>
          <a:solidFill>
            <a:srgbClr val="96989A"/>
          </a:solidFill>
          <a:uFillTx/>
          <a:latin typeface="Arial"/>
          <a:ea typeface="Arial"/>
          <a:cs typeface="Arial"/>
          <a:sym typeface="Arial"/>
        </a:defRPr>
      </a:lvl7pPr>
      <a:lvl8pPr marL="3406140" marR="0" indent="-205740" algn="l" defTabSz="457200" rtl="0" latinLnBrk="0">
        <a:lnSpc>
          <a:spcPct val="100000"/>
        </a:lnSpc>
        <a:spcBef>
          <a:spcPts val="1200"/>
        </a:spcBef>
        <a:spcAft>
          <a:spcPts val="0"/>
        </a:spcAft>
        <a:buClrTx/>
        <a:buSzPct val="100000"/>
        <a:buFontTx/>
        <a:buChar char="•"/>
        <a:tabLst/>
        <a:defRPr sz="1800" b="1" i="0" u="none" strike="noStrike" cap="none" spc="0" baseline="0">
          <a:ln>
            <a:noFill/>
          </a:ln>
          <a:solidFill>
            <a:srgbClr val="96989A"/>
          </a:solidFill>
          <a:uFillTx/>
          <a:latin typeface="Arial"/>
          <a:ea typeface="Arial"/>
          <a:cs typeface="Arial"/>
          <a:sym typeface="Arial"/>
        </a:defRPr>
      </a:lvl8pPr>
      <a:lvl9pPr marL="3863340" marR="0" indent="-205740" algn="l" defTabSz="457200" rtl="0" latinLnBrk="0">
        <a:lnSpc>
          <a:spcPct val="100000"/>
        </a:lnSpc>
        <a:spcBef>
          <a:spcPts val="1200"/>
        </a:spcBef>
        <a:spcAft>
          <a:spcPts val="0"/>
        </a:spcAft>
        <a:buClrTx/>
        <a:buSzPct val="100000"/>
        <a:buFontTx/>
        <a:buChar char="•"/>
        <a:tabLst/>
        <a:defRPr sz="1800" b="1" i="0" u="none" strike="noStrike" cap="none" spc="0" baseline="0">
          <a:ln>
            <a:noFill/>
          </a:ln>
          <a:solidFill>
            <a:srgbClr val="96989A"/>
          </a:solidFill>
          <a:uFillTx/>
          <a:latin typeface="Arial"/>
          <a:ea typeface="Arial"/>
          <a:cs typeface="Arial"/>
          <a:sym typeface="Arial"/>
        </a:defRPr>
      </a:lvl9pPr>
    </p:bodyStyle>
    <p:otherStyle>
      <a:lvl1pPr marL="0" marR="0" indent="0" algn="ctr" defTabSz="4572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1pPr>
      <a:lvl2pPr marL="0" marR="0" indent="457200" algn="ctr" defTabSz="4572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2pPr>
      <a:lvl3pPr marL="0" marR="0" indent="914400" algn="ctr" defTabSz="4572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3pPr>
      <a:lvl4pPr marL="0" marR="0" indent="1371600" algn="ctr" defTabSz="4572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4pPr>
      <a:lvl5pPr marL="0" marR="0" indent="1828800" algn="ctr" defTabSz="4572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5pPr>
      <a:lvl6pPr marL="0" marR="0" indent="2286000" algn="ctr" defTabSz="4572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6pPr>
      <a:lvl7pPr marL="0" marR="0" indent="2743200" algn="ctr" defTabSz="4572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7pPr>
      <a:lvl8pPr marL="0" marR="0" indent="3200400" algn="ctr" defTabSz="4572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8pPr>
      <a:lvl9pPr marL="0" marR="0" indent="3657600" algn="ctr" defTabSz="4572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 Id="rId3" Type="http://schemas.openxmlformats.org/officeDocument/2006/relationships/image" Target="../media/image9.tiff"/></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5" Type="http://schemas.openxmlformats.org/officeDocument/2006/relationships/image" Target="../media/image13.tiff"/><Relationship Id="rId6" Type="http://schemas.openxmlformats.org/officeDocument/2006/relationships/image" Target="../media/image14.tiff"/><Relationship Id="rId7" Type="http://schemas.openxmlformats.org/officeDocument/2006/relationships/image" Target="../media/image15.tiff"/><Relationship Id="rId8" Type="http://schemas.openxmlformats.org/officeDocument/2006/relationships/hyperlink" Target="https://github.com/badalb/company-review-sentiment-analysis" TargetMode="External"/><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tiff"/><Relationship Id="rId3" Type="http://schemas.openxmlformats.org/officeDocument/2006/relationships/image" Target="../media/image17.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345" name="Shape 345"/>
          <p:cNvSpPr/>
          <p:nvPr/>
        </p:nvSpPr>
        <p:spPr>
          <a:xfrm>
            <a:off x="3086099" y="6603999"/>
            <a:ext cx="127001"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a:defRPr sz="900">
                <a:solidFill>
                  <a:srgbClr val="C4C5C5"/>
                </a:solidFill>
              </a:defRPr>
            </a:lvl1pPr>
          </a:lstStyle>
          <a:p>
            <a:r>
              <a:t> </a:t>
            </a:r>
          </a:p>
        </p:txBody>
      </p:sp>
      <p:sp>
        <p:nvSpPr>
          <p:cNvPr id="346" name="Shape 346"/>
          <p:cNvSpPr/>
          <p:nvPr/>
        </p:nvSpPr>
        <p:spPr>
          <a:xfrm>
            <a:off x="7779755" y="6598250"/>
            <a:ext cx="448841" cy="1384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a:defRPr sz="900">
                <a:solidFill>
                  <a:srgbClr val="C4C5C5"/>
                </a:solidFill>
              </a:defRPr>
            </a:lvl1pPr>
          </a:lstStyle>
          <a:p>
            <a:fld id="{D8E0F74F-2D8A-CD4E-9C09-8E62745C2196}" type="datetime1">
              <a:rPr lang="en-IN" smtClean="0"/>
              <a:t>13/02/17</a:t>
            </a:fld>
            <a:endParaRPr dirty="0"/>
          </a:p>
        </p:txBody>
      </p:sp>
      <p:sp>
        <p:nvSpPr>
          <p:cNvPr id="347" name="Shape 347"/>
          <p:cNvSpPr>
            <a:spLocks noGrp="1"/>
          </p:cNvSpPr>
          <p:nvPr>
            <p:ph type="body" sz="quarter" idx="1"/>
          </p:nvPr>
        </p:nvSpPr>
        <p:spPr>
          <a:prstGeom prst="rect">
            <a:avLst/>
          </a:prstGeom>
        </p:spPr>
        <p:txBody>
          <a:bodyPr/>
          <a:lstStyle/>
          <a:p>
            <a:r>
              <a:rPr lang="en-US" dirty="0" smtClean="0"/>
              <a:t>Hackday</a:t>
            </a:r>
            <a:r>
              <a:rPr lang="en-US" dirty="0"/>
              <a:t> </a:t>
            </a:r>
            <a:r>
              <a:rPr lang="en-US" dirty="0" smtClean="0"/>
              <a:t>Project “NLP Glassdoor”</a:t>
            </a:r>
            <a:endParaRPr dirty="0"/>
          </a:p>
        </p:txBody>
      </p:sp>
      <p:sp>
        <p:nvSpPr>
          <p:cNvPr id="348" name="Shape 348"/>
          <p:cNvSpPr>
            <a:spLocks noGrp="1"/>
          </p:cNvSpPr>
          <p:nvPr>
            <p:ph type="sldNum" sz="quarter" idx="2"/>
          </p:nvPr>
        </p:nvSpPr>
        <p:spPr>
          <a:xfrm>
            <a:off x="8702674" y="6603999"/>
            <a:ext cx="127001" cy="12700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a:t>
            </a:fld>
            <a:endParaRPr/>
          </a:p>
        </p:txBody>
      </p:sp>
      <p:sp>
        <p:nvSpPr>
          <p:cNvPr id="3" name="TextBox 2"/>
          <p:cNvSpPr txBox="1"/>
          <p:nvPr/>
        </p:nvSpPr>
        <p:spPr>
          <a:xfrm>
            <a:off x="7773904" y="144379"/>
            <a:ext cx="1370096"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fld id="{80813D02-7305-A841-B330-153CFE5F131F}" type="datetime4">
              <a:rPr kumimoji="0" lang="en-IN" sz="1100" b="1" i="0" u="none" strike="noStrike" cap="none" spc="0" normalizeH="0" baseline="0" smtClean="0">
                <a:ln>
                  <a:noFill/>
                </a:ln>
                <a:solidFill>
                  <a:schemeClr val="tx1">
                    <a:lumMod val="10000"/>
                    <a:lumOff val="90000"/>
                  </a:schemeClr>
                </a:solidFill>
                <a:effectLst/>
                <a:uFillTx/>
                <a:latin typeface="Arial"/>
                <a:ea typeface="Arial"/>
                <a:cs typeface="Arial"/>
                <a:sym typeface="Arial"/>
              </a:rPr>
              <a:t>13 February 2017</a:t>
            </a:fld>
            <a:endParaRPr kumimoji="0" lang="en-US" sz="1100" b="1" i="0" u="none" strike="noStrike" cap="none" spc="0" normalizeH="0" baseline="0" dirty="0">
              <a:ln>
                <a:noFill/>
              </a:ln>
              <a:solidFill>
                <a:schemeClr val="tx1">
                  <a:lumMod val="10000"/>
                  <a:lumOff val="90000"/>
                </a:schemeClr>
              </a:solidFill>
              <a:effectLst/>
              <a:uFillTx/>
              <a:latin typeface="Arial"/>
              <a:ea typeface="Arial"/>
              <a:cs typeface="Arial"/>
              <a:sym typeface="Arial"/>
            </a:endParaRPr>
          </a:p>
        </p:txBody>
      </p:sp>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fld id="{86CB4B4D-7CA3-9044-876B-883B54F8677D}" type="slidenum">
              <a:rPr lang="uk-UA" smtClean="0"/>
              <a:t>2</a:t>
            </a:fld>
            <a:endParaRPr lang="uk-UA"/>
          </a:p>
        </p:txBody>
      </p:sp>
      <p:sp>
        <p:nvSpPr>
          <p:cNvPr id="3" name="Text Placeholder 2"/>
          <p:cNvSpPr>
            <a:spLocks noGrp="1"/>
          </p:cNvSpPr>
          <p:nvPr>
            <p:ph type="body" sz="half" idx="1"/>
          </p:nvPr>
        </p:nvSpPr>
        <p:spPr/>
        <p:txBody>
          <a:bodyPr/>
          <a:lstStyle/>
          <a:p>
            <a:pPr marL="285750" indent="-285750">
              <a:buFont typeface="Wingdings" charset="2"/>
              <a:buChar char="§"/>
            </a:pPr>
            <a:r>
              <a:rPr lang="en-US" dirty="0">
                <a:solidFill>
                  <a:schemeClr val="bg1"/>
                </a:solidFill>
              </a:rPr>
              <a:t>Project Scope</a:t>
            </a:r>
          </a:p>
          <a:p>
            <a:pPr marL="285750" indent="-285750">
              <a:buFont typeface="Wingdings" charset="2"/>
              <a:buChar char="§"/>
            </a:pPr>
            <a:r>
              <a:rPr lang="en-US" dirty="0" smtClean="0">
                <a:solidFill>
                  <a:schemeClr val="bg1"/>
                </a:solidFill>
              </a:rPr>
              <a:t>Project Architecture</a:t>
            </a:r>
          </a:p>
          <a:p>
            <a:pPr marL="285750" indent="-285750">
              <a:buFont typeface="Wingdings" charset="2"/>
              <a:buChar char="§"/>
            </a:pPr>
            <a:r>
              <a:rPr lang="en-US" dirty="0" smtClean="0">
                <a:solidFill>
                  <a:schemeClr val="bg1"/>
                </a:solidFill>
              </a:rPr>
              <a:t>Tools Used</a:t>
            </a:r>
          </a:p>
          <a:p>
            <a:pPr marL="285750" indent="-285750">
              <a:buFont typeface="Wingdings" charset="2"/>
              <a:buChar char="§"/>
            </a:pPr>
            <a:r>
              <a:rPr lang="en-US" dirty="0" smtClean="0">
                <a:solidFill>
                  <a:schemeClr val="bg1"/>
                </a:solidFill>
              </a:rPr>
              <a:t>Screenshots &amp; Output</a:t>
            </a:r>
          </a:p>
          <a:p>
            <a:pPr marL="285750" indent="-285750">
              <a:buFont typeface="Wingdings" charset="2"/>
              <a:buChar char="§"/>
            </a:pPr>
            <a:r>
              <a:rPr lang="en-US" dirty="0" smtClean="0">
                <a:solidFill>
                  <a:schemeClr val="bg1"/>
                </a:solidFill>
              </a:rPr>
              <a:t>Business Value &amp; Future</a:t>
            </a:r>
          </a:p>
          <a:p>
            <a:pPr marL="285750" indent="-285750">
              <a:buFont typeface="Wingdings" charset="2"/>
              <a:buChar char="§"/>
            </a:pPr>
            <a:r>
              <a:rPr lang="en-US" dirty="0" smtClean="0">
                <a:solidFill>
                  <a:schemeClr val="bg1"/>
                </a:solidFill>
              </a:rPr>
              <a:t>Appreciations</a:t>
            </a:r>
            <a:endParaRPr lang="en-US" dirty="0">
              <a:solidFill>
                <a:schemeClr val="bg1"/>
              </a:solidFill>
            </a:endParaRPr>
          </a:p>
        </p:txBody>
      </p:sp>
      <p:sp>
        <p:nvSpPr>
          <p:cNvPr id="4" name="TextBox 3"/>
          <p:cNvSpPr txBox="1"/>
          <p:nvPr/>
        </p:nvSpPr>
        <p:spPr>
          <a:xfrm>
            <a:off x="4572000" y="271150"/>
            <a:ext cx="4331368"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smtClean="0">
                <a:ln>
                  <a:noFill/>
                </a:ln>
                <a:solidFill>
                  <a:srgbClr val="303132"/>
                </a:solidFill>
                <a:effectLst/>
                <a:uFillTx/>
                <a:latin typeface="+mj-lt"/>
                <a:ea typeface="Arial"/>
                <a:cs typeface="Arial"/>
                <a:sym typeface="Arial"/>
              </a:rPr>
              <a:t>Agenda</a:t>
            </a:r>
            <a:endParaRPr kumimoji="0" lang="en-US" sz="2800" b="1" i="0" u="none" strike="noStrike" cap="none" spc="0" normalizeH="0" baseline="0" dirty="0">
              <a:ln>
                <a:noFill/>
              </a:ln>
              <a:solidFill>
                <a:srgbClr val="303132"/>
              </a:solidFill>
              <a:effectLst/>
              <a:uFillTx/>
              <a:latin typeface="+mj-lt"/>
              <a:ea typeface="Arial"/>
              <a:cs typeface="Arial"/>
              <a:sym typeface="Arial"/>
            </a:endParaRPr>
          </a:p>
        </p:txBody>
      </p:sp>
      <p:pic>
        <p:nvPicPr>
          <p:cNvPr id="5" name="Picture 4"/>
          <p:cNvPicPr>
            <a:picLocks noChangeAspect="1"/>
          </p:cNvPicPr>
          <p:nvPr/>
        </p:nvPicPr>
        <p:blipFill>
          <a:blip r:embed="rId2"/>
          <a:stretch>
            <a:fillRect/>
          </a:stretch>
        </p:blipFill>
        <p:spPr>
          <a:xfrm>
            <a:off x="328656" y="1119476"/>
            <a:ext cx="4243344" cy="2431716"/>
          </a:xfrm>
          <a:prstGeom prst="rect">
            <a:avLst/>
          </a:prstGeom>
        </p:spPr>
      </p:pic>
    </p:spTree>
    <p:extLst>
      <p:ext uri="{BB962C8B-B14F-4D97-AF65-F5344CB8AC3E}">
        <p14:creationId xmlns:p14="http://schemas.microsoft.com/office/powerpoint/2010/main" val="1344273455"/>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fld id="{86CB4B4D-7CA3-9044-876B-883B54F8677D}" type="slidenum">
              <a:rPr lang="uk-UA" smtClean="0"/>
              <a:t>3</a:t>
            </a:fld>
            <a:endParaRPr lang="uk-UA"/>
          </a:p>
        </p:txBody>
      </p:sp>
      <p:sp>
        <p:nvSpPr>
          <p:cNvPr id="3" name="Text Placeholder 2"/>
          <p:cNvSpPr>
            <a:spLocks noGrp="1"/>
          </p:cNvSpPr>
          <p:nvPr>
            <p:ph type="body" sz="half" idx="1"/>
          </p:nvPr>
        </p:nvSpPr>
        <p:spPr>
          <a:xfrm>
            <a:off x="0" y="1119476"/>
            <a:ext cx="4271211" cy="5357525"/>
          </a:xfrm>
        </p:spPr>
        <p:txBody>
          <a:bodyPr>
            <a:normAutofit fontScale="92500" lnSpcReduction="10000"/>
          </a:bodyPr>
          <a:lstStyle/>
          <a:p>
            <a:pPr marL="228600" indent="-228600">
              <a:buFont typeface="+mj-lt"/>
              <a:buAutoNum type="arabicPeriod"/>
            </a:pPr>
            <a:r>
              <a:rPr lang="en-US" sz="1200" b="0" i="1" dirty="0" smtClean="0">
                <a:solidFill>
                  <a:schemeClr val="bg1"/>
                </a:solidFill>
                <a:latin typeface="+mj-lt"/>
              </a:rPr>
              <a:t>Identify the context of sentiments, for reviews posted on www.glassdoor.com for AppDirect.com;</a:t>
            </a:r>
          </a:p>
          <a:p>
            <a:pPr marL="228600" indent="-228600">
              <a:buFont typeface="+mj-lt"/>
              <a:buAutoNum type="arabicPeriod"/>
            </a:pPr>
            <a:r>
              <a:rPr lang="en-US" sz="1200" b="0" i="1" dirty="0" smtClean="0">
                <a:solidFill>
                  <a:schemeClr val="bg1"/>
                </a:solidFill>
                <a:latin typeface="+mj-lt"/>
              </a:rPr>
              <a:t>Achieve this using Stanford NLP (Natural Language Processing)</a:t>
            </a:r>
          </a:p>
          <a:p>
            <a:pPr marL="228600" indent="-228600">
              <a:buFont typeface="+mj-lt"/>
              <a:buAutoNum type="arabicPeriod"/>
            </a:pPr>
            <a:r>
              <a:rPr lang="en-US" sz="1200" b="0" i="1" dirty="0" smtClean="0">
                <a:solidFill>
                  <a:schemeClr val="bg1"/>
                </a:solidFill>
                <a:latin typeface="+mj-lt"/>
              </a:rPr>
              <a:t>Convert context using </a:t>
            </a:r>
            <a:r>
              <a:rPr lang="en-US" sz="1200" b="0" i="1" u="sng" dirty="0" smtClean="0">
                <a:solidFill>
                  <a:schemeClr val="bg1"/>
                </a:solidFill>
                <a:latin typeface="+mj-lt"/>
              </a:rPr>
              <a:t>POS(Part Of Speech)</a:t>
            </a:r>
          </a:p>
          <a:p>
            <a:r>
              <a:rPr lang="en-US" sz="1200" b="0" i="1" dirty="0">
                <a:solidFill>
                  <a:schemeClr val="bg1"/>
                </a:solidFill>
                <a:latin typeface="+mj-ea"/>
                <a:ea typeface="+mj-ea"/>
              </a:rPr>
              <a:t>E.g. - The quality of work is </a:t>
            </a:r>
            <a:r>
              <a:rPr lang="en-US" sz="1200" b="0" i="1" dirty="0" smtClean="0">
                <a:solidFill>
                  <a:schemeClr val="bg1"/>
                </a:solidFill>
                <a:latin typeface="+mj-ea"/>
                <a:ea typeface="+mj-ea"/>
              </a:rPr>
              <a:t>good at AppDirect;</a:t>
            </a:r>
            <a:endParaRPr lang="en-US" sz="1200" b="0" i="1" dirty="0">
              <a:solidFill>
                <a:schemeClr val="bg1"/>
              </a:solidFill>
              <a:latin typeface="+mj-ea"/>
              <a:ea typeface="+mj-ea"/>
            </a:endParaRPr>
          </a:p>
          <a:p>
            <a:pPr lvl="1"/>
            <a:r>
              <a:rPr lang="en-US" sz="1200" b="0" i="1" dirty="0">
                <a:solidFill>
                  <a:schemeClr val="bg1"/>
                </a:solidFill>
                <a:latin typeface="+mj-ea"/>
                <a:ea typeface="+mj-ea"/>
              </a:rPr>
              <a:t>Design Phrase</a:t>
            </a:r>
          </a:p>
          <a:p>
            <a:pPr lvl="1"/>
            <a:r>
              <a:rPr lang="en-US" sz="1200" b="0" i="1" dirty="0">
                <a:solidFill>
                  <a:schemeClr val="bg1"/>
                </a:solidFill>
                <a:latin typeface="+mj-ea"/>
                <a:ea typeface="+mj-ea"/>
              </a:rPr>
              <a:t>Design Text Phrase</a:t>
            </a:r>
          </a:p>
          <a:p>
            <a:pPr lvl="1"/>
            <a:r>
              <a:rPr lang="en-US" sz="1200" b="0" i="1" dirty="0">
                <a:solidFill>
                  <a:schemeClr val="bg1"/>
                </a:solidFill>
                <a:latin typeface="+mj-ea"/>
                <a:ea typeface="+mj-ea"/>
              </a:rPr>
              <a:t>Design Entity &amp; </a:t>
            </a:r>
            <a:r>
              <a:rPr lang="en-US" sz="1200" b="0" i="1" dirty="0" smtClean="0">
                <a:solidFill>
                  <a:schemeClr val="bg1"/>
                </a:solidFill>
                <a:latin typeface="+mj-ea"/>
                <a:ea typeface="+mj-ea"/>
              </a:rPr>
              <a:t>Relationship</a:t>
            </a:r>
          </a:p>
          <a:p>
            <a:r>
              <a:rPr lang="en-US" sz="1200" i="1" dirty="0" smtClean="0">
                <a:solidFill>
                  <a:schemeClr val="bg1"/>
                </a:solidFill>
                <a:latin typeface="+mj-ea"/>
                <a:ea typeface="+mj-ea"/>
              </a:rPr>
              <a:t>Identify Terms &amp; Frequency</a:t>
            </a:r>
          </a:p>
          <a:p>
            <a:r>
              <a:rPr lang="en-US" sz="1200" i="1" dirty="0" smtClean="0">
                <a:solidFill>
                  <a:schemeClr val="bg1"/>
                </a:solidFill>
                <a:latin typeface="+mj-ea"/>
                <a:ea typeface="+mj-ea"/>
              </a:rPr>
              <a:t>Define Sentiment Classes - </a:t>
            </a:r>
            <a:r>
              <a:rPr lang="en-US" sz="1200" b="0" dirty="0" smtClean="0">
                <a:solidFill>
                  <a:schemeClr val="bg1"/>
                </a:solidFill>
                <a:latin typeface="+mj-ea"/>
                <a:ea typeface="+mj-ea"/>
              </a:rPr>
              <a:t>We </a:t>
            </a:r>
            <a:r>
              <a:rPr lang="en-US" sz="1200" b="0" dirty="0">
                <a:solidFill>
                  <a:schemeClr val="bg1"/>
                </a:solidFill>
                <a:latin typeface="+mj-ea"/>
                <a:ea typeface="+mj-ea"/>
              </a:rPr>
              <a:t>defined few sentiment classes e.g.</a:t>
            </a:r>
          </a:p>
          <a:p>
            <a:pPr lvl="1"/>
            <a:r>
              <a:rPr lang="en-US" sz="1200" b="0" dirty="0">
                <a:solidFill>
                  <a:schemeClr val="bg1"/>
                </a:solidFill>
                <a:latin typeface="+mj-ea"/>
                <a:ea typeface="+mj-ea"/>
              </a:rPr>
              <a:t>Leadership</a:t>
            </a:r>
          </a:p>
          <a:p>
            <a:pPr lvl="1"/>
            <a:r>
              <a:rPr lang="en-US" sz="1200" b="0" dirty="0">
                <a:solidFill>
                  <a:schemeClr val="bg1"/>
                </a:solidFill>
                <a:latin typeface="+mj-ea"/>
                <a:ea typeface="+mj-ea"/>
              </a:rPr>
              <a:t>Quality of Work</a:t>
            </a:r>
          </a:p>
          <a:p>
            <a:pPr lvl="1"/>
            <a:r>
              <a:rPr lang="en-US" sz="1200" b="0" dirty="0">
                <a:solidFill>
                  <a:schemeClr val="bg1"/>
                </a:solidFill>
                <a:latin typeface="+mj-ea"/>
                <a:ea typeface="+mj-ea"/>
              </a:rPr>
              <a:t>Work Life Balance</a:t>
            </a:r>
          </a:p>
          <a:p>
            <a:pPr lvl="1"/>
            <a:r>
              <a:rPr lang="en-US" sz="1200" b="0" dirty="0" smtClean="0">
                <a:solidFill>
                  <a:schemeClr val="bg1"/>
                </a:solidFill>
                <a:latin typeface="+mj-ea"/>
                <a:ea typeface="+mj-ea"/>
              </a:rPr>
              <a:t>Policies</a:t>
            </a:r>
          </a:p>
          <a:p>
            <a:r>
              <a:rPr lang="en-US" sz="1200" b="0" dirty="0" smtClean="0">
                <a:solidFill>
                  <a:schemeClr val="bg1"/>
                </a:solidFill>
                <a:latin typeface="+mj-ea"/>
                <a:ea typeface="+mj-ea"/>
              </a:rPr>
              <a:t>Once the classification is achieved, we can simply generate reports for showcasing different kind of data, based on variety of Entity and classifications. Also the context &amp; frequency can also be captured. This will be huge + for companies to validate the sentiment analysis for their company through any social website.</a:t>
            </a:r>
            <a:endParaRPr lang="en-US" sz="1200" b="0" dirty="0">
              <a:solidFill>
                <a:schemeClr val="bg1"/>
              </a:solidFill>
              <a:latin typeface="+mj-ea"/>
              <a:ea typeface="+mj-ea"/>
            </a:endParaRPr>
          </a:p>
          <a:p>
            <a:endParaRPr lang="en-US" i="1" dirty="0">
              <a:solidFill>
                <a:schemeClr val="bg1"/>
              </a:solidFill>
              <a:latin typeface="+mj-ea"/>
              <a:ea typeface="+mj-ea"/>
            </a:endParaRPr>
          </a:p>
          <a:p>
            <a:endParaRPr lang="en-US" b="0" i="1" dirty="0" smtClean="0">
              <a:solidFill>
                <a:schemeClr val="bg1"/>
              </a:solidFill>
              <a:latin typeface="+mj-lt"/>
            </a:endParaRPr>
          </a:p>
        </p:txBody>
      </p:sp>
      <p:sp>
        <p:nvSpPr>
          <p:cNvPr id="4" name="TextBox 3"/>
          <p:cNvSpPr txBox="1"/>
          <p:nvPr/>
        </p:nvSpPr>
        <p:spPr>
          <a:xfrm>
            <a:off x="0" y="271150"/>
            <a:ext cx="9144000"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smtClean="0">
                <a:ln>
                  <a:noFill/>
                </a:ln>
                <a:solidFill>
                  <a:srgbClr val="303132"/>
                </a:solidFill>
                <a:effectLst/>
                <a:uFillTx/>
                <a:latin typeface="+mj-lt"/>
                <a:ea typeface="Arial"/>
                <a:cs typeface="Arial"/>
                <a:sym typeface="Arial"/>
              </a:rPr>
              <a:t>Project Scope</a:t>
            </a:r>
            <a:endParaRPr kumimoji="0" lang="en-US" sz="2800" b="1" i="0" u="none" strike="noStrike" cap="none" spc="0" normalizeH="0" baseline="0" dirty="0">
              <a:ln>
                <a:noFill/>
              </a:ln>
              <a:solidFill>
                <a:srgbClr val="303132"/>
              </a:solidFill>
              <a:effectLst/>
              <a:uFillTx/>
              <a:latin typeface="+mj-lt"/>
              <a:ea typeface="Arial"/>
              <a:cs typeface="Arial"/>
              <a:sym typeface="Arial"/>
            </a:endParaRPr>
          </a:p>
        </p:txBody>
      </p:sp>
      <p:graphicFrame>
        <p:nvGraphicFramePr>
          <p:cNvPr id="5" name="Diagram 4"/>
          <p:cNvGraphicFramePr/>
          <p:nvPr>
            <p:extLst>
              <p:ext uri="{D42A27DB-BD31-4B8C-83A1-F6EECF244321}">
                <p14:modId xmlns:p14="http://schemas.microsoft.com/office/powerpoint/2010/main" val="1414980851"/>
              </p:ext>
            </p:extLst>
          </p:nvPr>
        </p:nvGraphicFramePr>
        <p:xfrm>
          <a:off x="4459706" y="1168400"/>
          <a:ext cx="4600073"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04490693"/>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fld id="{86CB4B4D-7CA3-9044-876B-883B54F8677D}" type="slidenum">
              <a:rPr lang="uk-UA" smtClean="0"/>
              <a:t>4</a:t>
            </a:fld>
            <a:endParaRPr lang="uk-UA"/>
          </a:p>
        </p:txBody>
      </p:sp>
      <p:sp>
        <p:nvSpPr>
          <p:cNvPr id="4" name="TextBox 3"/>
          <p:cNvSpPr txBox="1"/>
          <p:nvPr/>
        </p:nvSpPr>
        <p:spPr>
          <a:xfrm>
            <a:off x="0" y="271150"/>
            <a:ext cx="9144000"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smtClean="0">
                <a:ln>
                  <a:noFill/>
                </a:ln>
                <a:solidFill>
                  <a:srgbClr val="303132"/>
                </a:solidFill>
                <a:effectLst/>
                <a:uFillTx/>
                <a:latin typeface="+mj-lt"/>
                <a:ea typeface="Arial"/>
                <a:cs typeface="Arial"/>
                <a:sym typeface="Arial"/>
              </a:rPr>
              <a:t>Project Architecture</a:t>
            </a:r>
            <a:endParaRPr kumimoji="0" lang="en-US" sz="2800" b="1" i="0" u="none" strike="noStrike" cap="none" spc="0" normalizeH="0" baseline="0" dirty="0">
              <a:ln>
                <a:noFill/>
              </a:ln>
              <a:solidFill>
                <a:srgbClr val="303132"/>
              </a:solidFill>
              <a:effectLst/>
              <a:uFillTx/>
              <a:latin typeface="+mj-lt"/>
              <a:ea typeface="Arial"/>
              <a:cs typeface="Arial"/>
              <a:sym typeface="Arial"/>
            </a:endParaRPr>
          </a:p>
        </p:txBody>
      </p:sp>
      <p:sp>
        <p:nvSpPr>
          <p:cNvPr id="7" name="Rectangle 6"/>
          <p:cNvSpPr/>
          <p:nvPr/>
        </p:nvSpPr>
        <p:spPr>
          <a:xfrm>
            <a:off x="0" y="822142"/>
            <a:ext cx="9059779" cy="400110"/>
          </a:xfrm>
          <a:prstGeom prst="rect">
            <a:avLst/>
          </a:prstGeom>
        </p:spPr>
        <p:txBody>
          <a:bodyPr wrap="square">
            <a:spAutoFit/>
          </a:bodyPr>
          <a:lstStyle/>
          <a:p>
            <a:r>
              <a:rPr lang="en-US" sz="1000" b="1" i="1" dirty="0">
                <a:solidFill>
                  <a:schemeClr val="tx1">
                    <a:lumMod val="50000"/>
                    <a:lumOff val="50000"/>
                  </a:schemeClr>
                </a:solidFill>
              </a:rPr>
              <a:t>The field of Natural Language Processing (NLP) aims to convert human language into a formal representation that is easy for computers to manipulate. Current end applications include information extraction, machine translation, summarization, search and </a:t>
            </a:r>
            <a:r>
              <a:rPr lang="en-US" sz="1000" b="1" i="1" dirty="0" smtClean="0">
                <a:solidFill>
                  <a:schemeClr val="tx1">
                    <a:lumMod val="50000"/>
                    <a:lumOff val="50000"/>
                  </a:schemeClr>
                </a:solidFill>
              </a:rPr>
              <a:t>human computer </a:t>
            </a:r>
            <a:r>
              <a:rPr lang="en-US" sz="1000" b="1" i="1" dirty="0">
                <a:solidFill>
                  <a:schemeClr val="tx1">
                    <a:lumMod val="50000"/>
                    <a:lumOff val="50000"/>
                  </a:schemeClr>
                </a:solidFill>
              </a:rPr>
              <a:t>interfaces</a:t>
            </a:r>
          </a:p>
        </p:txBody>
      </p:sp>
      <p:sp>
        <p:nvSpPr>
          <p:cNvPr id="8" name="Rectangle 7"/>
          <p:cNvSpPr/>
          <p:nvPr/>
        </p:nvSpPr>
        <p:spPr>
          <a:xfrm>
            <a:off x="180474" y="1379143"/>
            <a:ext cx="3717758" cy="553998"/>
          </a:xfrm>
          <a:prstGeom prst="rect">
            <a:avLst/>
          </a:prstGeom>
        </p:spPr>
        <p:txBody>
          <a:bodyPr wrap="square">
            <a:spAutoFit/>
          </a:bodyPr>
          <a:lstStyle/>
          <a:p>
            <a:r>
              <a:rPr lang="en-US" sz="1000" b="1" i="1" dirty="0">
                <a:solidFill>
                  <a:schemeClr val="accent4"/>
                </a:solidFill>
              </a:rPr>
              <a:t>Part-Of-Speech Tagging (POS) </a:t>
            </a:r>
            <a:r>
              <a:rPr lang="en-US" sz="1000" i="1" dirty="0">
                <a:solidFill>
                  <a:schemeClr val="accent4"/>
                </a:solidFill>
              </a:rPr>
              <a:t>aims at labeling each word with a unique tag that indicates its syntactic role, e.g. plural noun, adverb,</a:t>
            </a:r>
          </a:p>
        </p:txBody>
      </p:sp>
      <p:sp>
        <p:nvSpPr>
          <p:cNvPr id="9" name="Rectangle 8"/>
          <p:cNvSpPr/>
          <p:nvPr/>
        </p:nvSpPr>
        <p:spPr>
          <a:xfrm>
            <a:off x="180474" y="2012776"/>
            <a:ext cx="3717758" cy="861774"/>
          </a:xfrm>
          <a:prstGeom prst="rect">
            <a:avLst/>
          </a:prstGeom>
        </p:spPr>
        <p:txBody>
          <a:bodyPr wrap="square">
            <a:spAutoFit/>
          </a:bodyPr>
          <a:lstStyle/>
          <a:p>
            <a:r>
              <a:rPr lang="en-US" sz="1000" b="1" i="1" dirty="0">
                <a:solidFill>
                  <a:schemeClr val="accent1">
                    <a:lumMod val="60000"/>
                    <a:lumOff val="40000"/>
                  </a:schemeClr>
                </a:solidFill>
              </a:rPr>
              <a:t>Chunking</a:t>
            </a:r>
            <a:r>
              <a:rPr lang="en-US" sz="1000" i="1" dirty="0">
                <a:solidFill>
                  <a:schemeClr val="accent1">
                    <a:lumMod val="60000"/>
                    <a:lumOff val="40000"/>
                  </a:schemeClr>
                </a:solidFill>
              </a:rPr>
              <a:t>, also called shallow parsing, aims at labeling segments of a sentence with syntactic constituents such as noun or verb phrase (NP or VP). Each word is assigned only one unique tag, often encoded as a begin-chunk (e.g. B-NP) or inside-chunk tag (e.g. INP).</a:t>
            </a:r>
          </a:p>
        </p:txBody>
      </p:sp>
      <p:sp>
        <p:nvSpPr>
          <p:cNvPr id="10" name="Rectangle 9"/>
          <p:cNvSpPr/>
          <p:nvPr/>
        </p:nvSpPr>
        <p:spPr>
          <a:xfrm>
            <a:off x="180474" y="3000514"/>
            <a:ext cx="3717758" cy="553998"/>
          </a:xfrm>
          <a:prstGeom prst="rect">
            <a:avLst/>
          </a:prstGeom>
        </p:spPr>
        <p:txBody>
          <a:bodyPr wrap="square">
            <a:spAutoFit/>
          </a:bodyPr>
          <a:lstStyle/>
          <a:p>
            <a:r>
              <a:rPr lang="en-US" sz="1000" b="1" i="1" dirty="0">
                <a:solidFill>
                  <a:schemeClr val="accent4"/>
                </a:solidFill>
              </a:rPr>
              <a:t>Named Entity Recognition (NER) labels atomic elements in the sentence into categories such as “PERSON”, “COMPANY”, or “LOCATION”.</a:t>
            </a:r>
          </a:p>
        </p:txBody>
      </p:sp>
      <p:sp>
        <p:nvSpPr>
          <p:cNvPr id="11" name="Rectangle 10"/>
          <p:cNvSpPr/>
          <p:nvPr/>
        </p:nvSpPr>
        <p:spPr>
          <a:xfrm>
            <a:off x="180474" y="3580703"/>
            <a:ext cx="3717758" cy="400110"/>
          </a:xfrm>
          <a:prstGeom prst="rect">
            <a:avLst/>
          </a:prstGeom>
        </p:spPr>
        <p:txBody>
          <a:bodyPr wrap="square">
            <a:spAutoFit/>
          </a:bodyPr>
          <a:lstStyle/>
          <a:p>
            <a:r>
              <a:rPr lang="en-US" sz="1000" b="1" i="1" dirty="0">
                <a:solidFill>
                  <a:schemeClr val="accent1">
                    <a:lumMod val="60000"/>
                    <a:lumOff val="40000"/>
                  </a:schemeClr>
                </a:solidFill>
              </a:rPr>
              <a:t>Semantic Role Labeling (SRL) aims at giving a semantic role to a syntactic constituent of a sentence</a:t>
            </a:r>
          </a:p>
        </p:txBody>
      </p:sp>
      <p:sp>
        <p:nvSpPr>
          <p:cNvPr id="12" name="Rectangle 11"/>
          <p:cNvSpPr/>
          <p:nvPr/>
        </p:nvSpPr>
        <p:spPr>
          <a:xfrm>
            <a:off x="180474" y="4141547"/>
            <a:ext cx="3717758" cy="1169551"/>
          </a:xfrm>
          <a:prstGeom prst="rect">
            <a:avLst/>
          </a:prstGeom>
        </p:spPr>
        <p:txBody>
          <a:bodyPr wrap="square">
            <a:spAutoFit/>
          </a:bodyPr>
          <a:lstStyle/>
          <a:p>
            <a:r>
              <a:rPr lang="en-US" sz="1000" b="1" i="1" dirty="0">
                <a:solidFill>
                  <a:schemeClr val="accent4"/>
                </a:solidFill>
              </a:rPr>
              <a:t>Language Models A language model traditionally estimates the probability of the next word being w in a sequence. We consider a different setting: predict whether the given sequence exists in nature, or not, following the methodology of (</a:t>
            </a:r>
            <a:r>
              <a:rPr lang="en-US" sz="1000" b="1" i="1" dirty="0" err="1">
                <a:solidFill>
                  <a:schemeClr val="accent4"/>
                </a:solidFill>
              </a:rPr>
              <a:t>Okanohara</a:t>
            </a:r>
            <a:r>
              <a:rPr lang="en-US" sz="1000" b="1" i="1" dirty="0">
                <a:solidFill>
                  <a:schemeClr val="accent4"/>
                </a:solidFill>
              </a:rPr>
              <a:t> &amp; </a:t>
            </a:r>
            <a:r>
              <a:rPr lang="en-US" sz="1000" b="1" i="1" dirty="0" err="1">
                <a:solidFill>
                  <a:schemeClr val="accent4"/>
                </a:solidFill>
              </a:rPr>
              <a:t>Tsujii</a:t>
            </a:r>
            <a:r>
              <a:rPr lang="en-US" sz="1000" b="1" i="1" dirty="0">
                <a:solidFill>
                  <a:schemeClr val="accent4"/>
                </a:solidFill>
              </a:rPr>
              <a:t>, 2007). This is achieved by labeling real texts as positive examples, and generating “fake” negative text.</a:t>
            </a:r>
          </a:p>
        </p:txBody>
      </p:sp>
      <p:sp>
        <p:nvSpPr>
          <p:cNvPr id="13" name="Rectangle 12"/>
          <p:cNvSpPr/>
          <p:nvPr/>
        </p:nvSpPr>
        <p:spPr>
          <a:xfrm>
            <a:off x="180474" y="5415626"/>
            <a:ext cx="3717758" cy="553998"/>
          </a:xfrm>
          <a:prstGeom prst="rect">
            <a:avLst/>
          </a:prstGeom>
        </p:spPr>
        <p:txBody>
          <a:bodyPr wrap="square">
            <a:spAutoFit/>
          </a:bodyPr>
          <a:lstStyle/>
          <a:p>
            <a:r>
              <a:rPr lang="en-US" sz="1000" b="1" i="1" dirty="0">
                <a:solidFill>
                  <a:schemeClr val="accent1">
                    <a:lumMod val="60000"/>
                    <a:lumOff val="40000"/>
                  </a:schemeClr>
                </a:solidFill>
              </a:rPr>
              <a:t>Semantically Related Words (“Synonyms”) This is the task of predicting whether two words are semantically related (synonyms, holonyms, hypernyms...)</a:t>
            </a:r>
          </a:p>
        </p:txBody>
      </p:sp>
      <p:cxnSp>
        <p:nvCxnSpPr>
          <p:cNvPr id="15" name="Straight Connector 14"/>
          <p:cNvCxnSpPr/>
          <p:nvPr/>
        </p:nvCxnSpPr>
        <p:spPr>
          <a:xfrm>
            <a:off x="3898232" y="1528011"/>
            <a:ext cx="0" cy="4441613"/>
          </a:xfrm>
          <a:prstGeom prst="line">
            <a:avLst/>
          </a:prstGeom>
          <a:noFill/>
          <a:ln w="12700" cap="flat">
            <a:solidFill>
              <a:schemeClr val="tx2">
                <a:lumMod val="20000"/>
                <a:lumOff val="8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6" name="Rectangle 15"/>
          <p:cNvSpPr/>
          <p:nvPr/>
        </p:nvSpPr>
        <p:spPr>
          <a:xfrm>
            <a:off x="180474" y="6153520"/>
            <a:ext cx="8963525" cy="230832"/>
          </a:xfrm>
          <a:prstGeom prst="rect">
            <a:avLst/>
          </a:prstGeom>
        </p:spPr>
        <p:txBody>
          <a:bodyPr wrap="square">
            <a:spAutoFit/>
          </a:bodyPr>
          <a:lstStyle/>
          <a:p>
            <a:r>
              <a:rPr lang="en-US" sz="900" dirty="0" smtClean="0">
                <a:solidFill>
                  <a:schemeClr val="accent2"/>
                </a:solidFill>
              </a:rPr>
              <a:t>Source: https</a:t>
            </a:r>
            <a:r>
              <a:rPr lang="en-US" sz="900" dirty="0">
                <a:solidFill>
                  <a:schemeClr val="accent2"/>
                </a:solidFill>
              </a:rPr>
              <a:t>://</a:t>
            </a:r>
            <a:r>
              <a:rPr lang="en-US" sz="900" dirty="0" err="1">
                <a:solidFill>
                  <a:schemeClr val="accent2"/>
                </a:solidFill>
              </a:rPr>
              <a:t>ronan.collobert.com</a:t>
            </a:r>
            <a:r>
              <a:rPr lang="en-US" sz="900" dirty="0">
                <a:solidFill>
                  <a:schemeClr val="accent2"/>
                </a:solidFill>
              </a:rPr>
              <a:t>/pub/</a:t>
            </a:r>
            <a:r>
              <a:rPr lang="en-US" sz="900" dirty="0" err="1">
                <a:solidFill>
                  <a:schemeClr val="accent2"/>
                </a:solidFill>
              </a:rPr>
              <a:t>matos</a:t>
            </a:r>
            <a:r>
              <a:rPr lang="en-US" sz="900" dirty="0">
                <a:solidFill>
                  <a:schemeClr val="accent2"/>
                </a:solidFill>
              </a:rPr>
              <a:t>/2008_nlp_icml.pdf</a:t>
            </a:r>
          </a:p>
        </p:txBody>
      </p:sp>
      <p:sp>
        <p:nvSpPr>
          <p:cNvPr id="18" name="Cloud 17"/>
          <p:cNvSpPr/>
          <p:nvPr/>
        </p:nvSpPr>
        <p:spPr>
          <a:xfrm>
            <a:off x="4529889" y="1313057"/>
            <a:ext cx="1118938" cy="638451"/>
          </a:xfrm>
          <a:prstGeom prst="cloud">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303132"/>
              </a:solidFill>
              <a:effectLst/>
              <a:uFillTx/>
              <a:latin typeface="Arial"/>
              <a:ea typeface="Arial"/>
              <a:cs typeface="Arial"/>
              <a:sym typeface="Arial"/>
            </a:endParaRPr>
          </a:p>
        </p:txBody>
      </p:sp>
      <p:sp>
        <p:nvSpPr>
          <p:cNvPr id="19" name="Down Arrow Callout 18"/>
          <p:cNvSpPr/>
          <p:nvPr/>
        </p:nvSpPr>
        <p:spPr>
          <a:xfrm>
            <a:off x="4981074" y="1688700"/>
            <a:ext cx="890337" cy="353613"/>
          </a:xfrm>
          <a:prstGeom prst="downArrowCallou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900" b="0" i="0" u="none" strike="noStrike" cap="none" spc="0" normalizeH="0" baseline="0" dirty="0" smtClean="0">
                <a:ln>
                  <a:noFill/>
                </a:ln>
                <a:solidFill>
                  <a:srgbClr val="303132"/>
                </a:solidFill>
                <a:effectLst/>
                <a:uFillTx/>
                <a:latin typeface="Arial"/>
                <a:ea typeface="Arial"/>
                <a:cs typeface="Arial"/>
                <a:sym typeface="Arial"/>
              </a:rPr>
              <a:t>Glassdoor.com</a:t>
            </a:r>
            <a:endParaRPr kumimoji="0" lang="en-US" sz="900" b="0" i="0" u="none" strike="noStrike" cap="none" spc="0" normalizeH="0" baseline="0" dirty="0">
              <a:ln>
                <a:noFill/>
              </a:ln>
              <a:solidFill>
                <a:srgbClr val="303132"/>
              </a:solidFill>
              <a:effectLst/>
              <a:uFillTx/>
              <a:latin typeface="Arial"/>
              <a:ea typeface="Arial"/>
              <a:cs typeface="Arial"/>
              <a:sym typeface="Arial"/>
            </a:endParaRPr>
          </a:p>
        </p:txBody>
      </p:sp>
      <p:sp>
        <p:nvSpPr>
          <p:cNvPr id="20" name="TextBox 19"/>
          <p:cNvSpPr txBox="1"/>
          <p:nvPr/>
        </p:nvSpPr>
        <p:spPr>
          <a:xfrm>
            <a:off x="6533148" y="1423401"/>
            <a:ext cx="216568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smtClean="0">
                <a:ln>
                  <a:noFill/>
                </a:ln>
                <a:solidFill>
                  <a:srgbClr val="303132"/>
                </a:solidFill>
                <a:effectLst/>
                <a:uFillTx/>
                <a:latin typeface="Arial"/>
                <a:ea typeface="Arial"/>
                <a:cs typeface="Arial"/>
                <a:sym typeface="Arial"/>
              </a:rPr>
              <a:t>Manual Extract Data from Website</a:t>
            </a:r>
            <a:r>
              <a:rPr kumimoji="0" lang="en-US" sz="900" b="1" i="0" u="none" strike="noStrike" cap="none" spc="0" normalizeH="0" dirty="0" smtClean="0">
                <a:ln>
                  <a:noFill/>
                </a:ln>
                <a:solidFill>
                  <a:srgbClr val="303132"/>
                </a:solidFill>
                <a:effectLst/>
                <a:uFillTx/>
                <a:latin typeface="Arial"/>
                <a:ea typeface="Arial"/>
                <a:cs typeface="Arial"/>
                <a:sym typeface="Arial"/>
              </a:rPr>
              <a:t> in a excel file.</a:t>
            </a:r>
            <a:endParaRPr kumimoji="0" lang="en-US" sz="900" b="1" i="0" u="none" strike="noStrike" cap="none" spc="0" normalizeH="0" baseline="0" dirty="0">
              <a:ln>
                <a:noFill/>
              </a:ln>
              <a:solidFill>
                <a:srgbClr val="303132"/>
              </a:solidFill>
              <a:effectLst/>
              <a:uFillTx/>
              <a:latin typeface="Arial"/>
              <a:ea typeface="Arial"/>
              <a:cs typeface="Arial"/>
              <a:sym typeface="Arial"/>
            </a:endParaRPr>
          </a:p>
        </p:txBody>
      </p:sp>
      <p:sp>
        <p:nvSpPr>
          <p:cNvPr id="21" name="Cube 20"/>
          <p:cNvSpPr/>
          <p:nvPr/>
        </p:nvSpPr>
        <p:spPr>
          <a:xfrm>
            <a:off x="4908885" y="2076241"/>
            <a:ext cx="1106905" cy="490773"/>
          </a:xfrm>
          <a:prstGeom prst="cub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900" b="1" dirty="0" smtClean="0"/>
              <a:t>Review Extraction</a:t>
            </a:r>
            <a:endParaRPr kumimoji="0" lang="en-US" sz="900" b="1" i="0" u="none" strike="noStrike" cap="none" spc="0" normalizeH="0" baseline="0" dirty="0">
              <a:ln>
                <a:noFill/>
              </a:ln>
              <a:solidFill>
                <a:srgbClr val="303132"/>
              </a:solidFill>
              <a:effectLst/>
              <a:uFillTx/>
              <a:latin typeface="Arial"/>
              <a:ea typeface="Arial"/>
              <a:cs typeface="Arial"/>
              <a:sym typeface="Arial"/>
            </a:endParaRPr>
          </a:p>
        </p:txBody>
      </p:sp>
      <p:sp>
        <p:nvSpPr>
          <p:cNvPr id="22" name="TextBox 21"/>
          <p:cNvSpPr txBox="1"/>
          <p:nvPr/>
        </p:nvSpPr>
        <p:spPr>
          <a:xfrm>
            <a:off x="6600491" y="2087439"/>
            <a:ext cx="216568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smtClean="0">
                <a:ln>
                  <a:noFill/>
                </a:ln>
                <a:solidFill>
                  <a:srgbClr val="303132"/>
                </a:solidFill>
                <a:effectLst/>
                <a:uFillTx/>
                <a:latin typeface="Arial"/>
                <a:ea typeface="Arial"/>
                <a:cs typeface="Arial"/>
                <a:sym typeface="Arial"/>
              </a:rPr>
              <a:t>Convert the extracts to TXT </a:t>
            </a:r>
            <a:r>
              <a:rPr kumimoji="0" lang="en-US" sz="900" b="1" i="0" u="none" strike="noStrike" cap="none" spc="0" normalizeH="0" baseline="0" dirty="0" smtClean="0">
                <a:ln>
                  <a:noFill/>
                </a:ln>
                <a:solidFill>
                  <a:srgbClr val="303132"/>
                </a:solidFill>
                <a:effectLst/>
                <a:uFillTx/>
                <a:latin typeface="Arial"/>
                <a:ea typeface="Arial"/>
                <a:cs typeface="Arial"/>
                <a:sym typeface="Arial"/>
              </a:rPr>
              <a:t>file using JAVA</a:t>
            </a:r>
            <a:endParaRPr kumimoji="0" lang="en-US" sz="900" b="1" i="0" u="none" strike="noStrike" cap="none" spc="0" normalizeH="0" baseline="0" dirty="0">
              <a:ln>
                <a:noFill/>
              </a:ln>
              <a:solidFill>
                <a:srgbClr val="303132"/>
              </a:solidFill>
              <a:effectLst/>
              <a:uFillTx/>
              <a:latin typeface="Arial"/>
              <a:ea typeface="Arial"/>
              <a:cs typeface="Arial"/>
              <a:sym typeface="Arial"/>
            </a:endParaRPr>
          </a:p>
        </p:txBody>
      </p:sp>
      <p:sp>
        <p:nvSpPr>
          <p:cNvPr id="23" name="Down Arrow 22"/>
          <p:cNvSpPr/>
          <p:nvPr/>
        </p:nvSpPr>
        <p:spPr>
          <a:xfrm>
            <a:off x="5305926" y="2586789"/>
            <a:ext cx="342901" cy="287761"/>
          </a:xfrm>
          <a:prstGeom prst="downArrow">
            <a:avLst/>
          </a:prstGeom>
          <a:solidFill>
            <a:schemeClr val="accent3">
              <a:lumMod val="75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303132"/>
              </a:solidFill>
              <a:effectLst/>
              <a:uFillTx/>
              <a:latin typeface="Arial"/>
              <a:ea typeface="Arial"/>
              <a:cs typeface="Arial"/>
              <a:sym typeface="Arial"/>
            </a:endParaRPr>
          </a:p>
        </p:txBody>
      </p:sp>
      <p:sp>
        <p:nvSpPr>
          <p:cNvPr id="24" name="Cube 23"/>
          <p:cNvSpPr/>
          <p:nvPr/>
        </p:nvSpPr>
        <p:spPr>
          <a:xfrm>
            <a:off x="4923923" y="2944913"/>
            <a:ext cx="1106905" cy="306732"/>
          </a:xfrm>
          <a:prstGeom prst="cub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smtClean="0">
                <a:ln>
                  <a:noFill/>
                </a:ln>
                <a:solidFill>
                  <a:srgbClr val="303132"/>
                </a:solidFill>
                <a:effectLst/>
                <a:uFillTx/>
                <a:latin typeface="Arial"/>
                <a:ea typeface="Arial"/>
                <a:cs typeface="Arial"/>
                <a:sym typeface="Arial"/>
              </a:rPr>
              <a:t>NLP ER Engine</a:t>
            </a:r>
            <a:endParaRPr kumimoji="0" lang="en-US" sz="900" b="1" i="0" u="none" strike="noStrike" cap="none" spc="0" normalizeH="0" baseline="0" dirty="0">
              <a:ln>
                <a:noFill/>
              </a:ln>
              <a:solidFill>
                <a:srgbClr val="303132"/>
              </a:solidFill>
              <a:effectLst/>
              <a:uFillTx/>
              <a:latin typeface="Arial"/>
              <a:ea typeface="Arial"/>
              <a:cs typeface="Arial"/>
              <a:sym typeface="Arial"/>
            </a:endParaRPr>
          </a:p>
        </p:txBody>
      </p:sp>
      <p:sp>
        <p:nvSpPr>
          <p:cNvPr id="25" name="TextBox 24"/>
          <p:cNvSpPr txBox="1"/>
          <p:nvPr/>
        </p:nvSpPr>
        <p:spPr>
          <a:xfrm>
            <a:off x="6600491" y="2851660"/>
            <a:ext cx="2165684" cy="10618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900" b="1" dirty="0" smtClean="0"/>
              <a:t>NLP makes pairs with Parts of Speech &amp; Entity Relations Algorithm and provides a CSV</a:t>
            </a:r>
          </a:p>
          <a:p>
            <a:pPr marL="0" marR="0" indent="0" algn="l" defTabSz="457200" rtl="0" fontAlgn="auto" latinLnBrk="0" hangingPunct="0">
              <a:lnSpc>
                <a:spcPct val="100000"/>
              </a:lnSpc>
              <a:spcBef>
                <a:spcPts val="0"/>
              </a:spcBef>
              <a:spcAft>
                <a:spcPts val="0"/>
              </a:spcAft>
              <a:buClrTx/>
              <a:buSzTx/>
              <a:buFontTx/>
              <a:buNone/>
              <a:tabLst/>
            </a:pPr>
            <a:endParaRPr kumimoji="0" lang="en-US" sz="900" b="1" i="0" u="none" strike="noStrike" cap="none" spc="0" normalizeH="0" baseline="0" dirty="0">
              <a:ln>
                <a:noFill/>
              </a:ln>
              <a:solidFill>
                <a:srgbClr val="303132"/>
              </a:solidFill>
              <a:effectLst/>
              <a:uFillTx/>
              <a:latin typeface="Arial"/>
              <a:ea typeface="Arial"/>
              <a:cs typeface="Arial"/>
              <a:sym typeface="Arial"/>
            </a:endParaRPr>
          </a:p>
          <a:p>
            <a:pPr marL="0" marR="0" indent="0" algn="l" defTabSz="457200" rtl="0" fontAlgn="auto" latinLnBrk="0" hangingPunct="0">
              <a:lnSpc>
                <a:spcPct val="100000"/>
              </a:lnSpc>
              <a:spcBef>
                <a:spcPts val="0"/>
              </a:spcBef>
              <a:spcAft>
                <a:spcPts val="0"/>
              </a:spcAft>
              <a:buClrTx/>
              <a:buSzTx/>
              <a:buFontTx/>
              <a:buNone/>
              <a:tabLst/>
            </a:pPr>
            <a:r>
              <a:rPr lang="en-US" sz="900" b="1" dirty="0" smtClean="0"/>
              <a:t>The CSV export also provides context based matches between text and parts of speech recognition</a:t>
            </a:r>
            <a:endParaRPr kumimoji="0" lang="en-US" sz="900" b="1" i="0" u="none" strike="noStrike" cap="none" spc="0" normalizeH="0" baseline="0" dirty="0">
              <a:ln>
                <a:noFill/>
              </a:ln>
              <a:solidFill>
                <a:srgbClr val="303132"/>
              </a:solidFill>
              <a:effectLst/>
              <a:uFillTx/>
              <a:latin typeface="Arial"/>
              <a:ea typeface="Arial"/>
              <a:cs typeface="Arial"/>
              <a:sym typeface="Arial"/>
            </a:endParaRPr>
          </a:p>
        </p:txBody>
      </p:sp>
      <p:sp>
        <p:nvSpPr>
          <p:cNvPr id="26" name="Down Arrow 25"/>
          <p:cNvSpPr/>
          <p:nvPr/>
        </p:nvSpPr>
        <p:spPr>
          <a:xfrm>
            <a:off x="5305926" y="3461056"/>
            <a:ext cx="342901" cy="287761"/>
          </a:xfrm>
          <a:prstGeom prst="downArrow">
            <a:avLst/>
          </a:prstGeom>
          <a:solidFill>
            <a:schemeClr val="accent3">
              <a:lumMod val="75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303132"/>
              </a:solidFill>
              <a:effectLst/>
              <a:uFillTx/>
              <a:latin typeface="Arial"/>
              <a:ea typeface="Arial"/>
              <a:cs typeface="Arial"/>
              <a:sym typeface="Arial"/>
            </a:endParaRPr>
          </a:p>
        </p:txBody>
      </p:sp>
      <p:sp>
        <p:nvSpPr>
          <p:cNvPr id="27" name="Cube 26"/>
          <p:cNvSpPr/>
          <p:nvPr/>
        </p:nvSpPr>
        <p:spPr>
          <a:xfrm>
            <a:off x="4142455" y="3946155"/>
            <a:ext cx="838619" cy="490773"/>
          </a:xfrm>
          <a:prstGeom prst="cub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smtClean="0">
                <a:ln>
                  <a:noFill/>
                </a:ln>
                <a:solidFill>
                  <a:srgbClr val="303132"/>
                </a:solidFill>
                <a:effectLst/>
                <a:uFillTx/>
                <a:latin typeface="Arial"/>
                <a:ea typeface="Arial"/>
                <a:cs typeface="Arial"/>
                <a:sym typeface="Arial"/>
              </a:rPr>
              <a:t>Reporting Engine</a:t>
            </a:r>
            <a:endParaRPr kumimoji="0" lang="en-US" sz="900" b="1" i="0" u="none" strike="noStrike" cap="none" spc="0" normalizeH="0" baseline="0" dirty="0">
              <a:ln>
                <a:noFill/>
              </a:ln>
              <a:solidFill>
                <a:srgbClr val="303132"/>
              </a:solidFill>
              <a:effectLst/>
              <a:uFillTx/>
              <a:latin typeface="Arial"/>
              <a:ea typeface="Arial"/>
              <a:cs typeface="Arial"/>
              <a:sym typeface="Arial"/>
            </a:endParaRPr>
          </a:p>
        </p:txBody>
      </p:sp>
      <p:sp>
        <p:nvSpPr>
          <p:cNvPr id="28" name="Cube 27"/>
          <p:cNvSpPr/>
          <p:nvPr/>
        </p:nvSpPr>
        <p:spPr>
          <a:xfrm>
            <a:off x="5225296" y="3932713"/>
            <a:ext cx="1187536" cy="490773"/>
          </a:xfrm>
          <a:prstGeom prst="cube">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smtClean="0">
                <a:ln>
                  <a:noFill/>
                </a:ln>
                <a:solidFill>
                  <a:srgbClr val="303132"/>
                </a:solidFill>
                <a:effectLst/>
                <a:uFillTx/>
                <a:latin typeface="Arial"/>
                <a:ea typeface="Arial"/>
                <a:cs typeface="Arial"/>
                <a:sym typeface="Arial"/>
              </a:rPr>
              <a:t>Create Graphs/Charts</a:t>
            </a:r>
            <a:endParaRPr kumimoji="0" lang="en-US" sz="900" b="1" i="0" u="none" strike="noStrike" cap="none" spc="0" normalizeH="0" baseline="0" dirty="0">
              <a:ln>
                <a:noFill/>
              </a:ln>
              <a:solidFill>
                <a:srgbClr val="303132"/>
              </a:solidFill>
              <a:effectLst/>
              <a:uFillTx/>
              <a:latin typeface="Arial"/>
              <a:ea typeface="Arial"/>
              <a:cs typeface="Arial"/>
              <a:sym typeface="Arial"/>
            </a:endParaRPr>
          </a:p>
        </p:txBody>
      </p:sp>
      <p:sp>
        <p:nvSpPr>
          <p:cNvPr id="29" name="TextBox 28"/>
          <p:cNvSpPr txBox="1"/>
          <p:nvPr/>
        </p:nvSpPr>
        <p:spPr>
          <a:xfrm>
            <a:off x="6600491" y="4001364"/>
            <a:ext cx="2165684" cy="7848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smtClean="0">
                <a:ln>
                  <a:noFill/>
                </a:ln>
                <a:solidFill>
                  <a:srgbClr val="303132"/>
                </a:solidFill>
                <a:effectLst/>
                <a:uFillTx/>
                <a:latin typeface="Arial"/>
                <a:ea typeface="Arial"/>
                <a:cs typeface="Arial"/>
                <a:sym typeface="Arial"/>
              </a:rPr>
              <a:t>The </a:t>
            </a:r>
            <a:r>
              <a:rPr kumimoji="0" lang="en-US" sz="900" b="1" i="0" u="none" strike="noStrike" cap="none" spc="0" normalizeH="0" baseline="0" dirty="0" smtClean="0">
                <a:ln>
                  <a:noFill/>
                </a:ln>
                <a:solidFill>
                  <a:srgbClr val="303132"/>
                </a:solidFill>
                <a:effectLst/>
                <a:uFillTx/>
                <a:latin typeface="Arial"/>
                <a:ea typeface="Arial"/>
                <a:cs typeface="Arial"/>
                <a:sym typeface="Arial"/>
              </a:rPr>
              <a:t>output(Using R) </a:t>
            </a:r>
            <a:r>
              <a:rPr kumimoji="0" lang="en-US" sz="900" b="1" i="0" u="none" strike="noStrike" cap="none" spc="0" normalizeH="0" baseline="0" dirty="0" smtClean="0">
                <a:ln>
                  <a:noFill/>
                </a:ln>
                <a:solidFill>
                  <a:srgbClr val="303132"/>
                </a:solidFill>
                <a:effectLst/>
                <a:uFillTx/>
                <a:latin typeface="Arial"/>
                <a:ea typeface="Arial"/>
                <a:cs typeface="Arial"/>
                <a:sym typeface="Arial"/>
              </a:rPr>
              <a:t>will help us create more context based reports &amp; also can be used as source to generate Charts and </a:t>
            </a:r>
            <a:r>
              <a:rPr lang="en-US" sz="900" b="1" dirty="0" smtClean="0"/>
              <a:t>Multi </a:t>
            </a:r>
            <a:r>
              <a:rPr kumimoji="0" lang="en-US" sz="900" b="1" i="0" u="none" strike="noStrike" cap="none" spc="0" normalizeH="0" baseline="0" dirty="0" smtClean="0">
                <a:ln>
                  <a:noFill/>
                </a:ln>
                <a:solidFill>
                  <a:srgbClr val="303132"/>
                </a:solidFill>
                <a:effectLst/>
                <a:uFillTx/>
                <a:latin typeface="Arial"/>
                <a:ea typeface="Arial"/>
                <a:cs typeface="Arial"/>
                <a:sym typeface="Arial"/>
              </a:rPr>
              <a:t>dimensional data reports</a:t>
            </a:r>
            <a:endParaRPr kumimoji="0" lang="en-US" sz="900" b="1" i="0" u="none" strike="noStrike" cap="none" spc="0" normalizeH="0" baseline="0" dirty="0">
              <a:ln>
                <a:noFill/>
              </a:ln>
              <a:solidFill>
                <a:srgbClr val="303132"/>
              </a:solidFill>
              <a:effectLst/>
              <a:uFillTx/>
              <a:latin typeface="Arial"/>
              <a:ea typeface="Arial"/>
              <a:cs typeface="Arial"/>
              <a:sym typeface="Arial"/>
            </a:endParaRPr>
          </a:p>
        </p:txBody>
      </p:sp>
      <p:pic>
        <p:nvPicPr>
          <p:cNvPr id="30" name="Picture 29"/>
          <p:cNvPicPr>
            <a:picLocks noChangeAspect="1"/>
          </p:cNvPicPr>
          <p:nvPr/>
        </p:nvPicPr>
        <p:blipFill>
          <a:blip r:embed="rId2"/>
          <a:stretch>
            <a:fillRect/>
          </a:stretch>
        </p:blipFill>
        <p:spPr>
          <a:xfrm>
            <a:off x="4208273" y="4580264"/>
            <a:ext cx="643232" cy="643232"/>
          </a:xfrm>
          <a:prstGeom prst="rect">
            <a:avLst/>
          </a:prstGeom>
        </p:spPr>
      </p:pic>
      <p:pic>
        <p:nvPicPr>
          <p:cNvPr id="31" name="Picture 30"/>
          <p:cNvPicPr>
            <a:picLocks noChangeAspect="1"/>
          </p:cNvPicPr>
          <p:nvPr/>
        </p:nvPicPr>
        <p:blipFill>
          <a:blip r:embed="rId3"/>
          <a:stretch>
            <a:fillRect/>
          </a:stretch>
        </p:blipFill>
        <p:spPr>
          <a:xfrm>
            <a:off x="5355629" y="4614107"/>
            <a:ext cx="660161" cy="660161"/>
          </a:xfrm>
          <a:prstGeom prst="rect">
            <a:avLst/>
          </a:prstGeom>
        </p:spPr>
      </p:pic>
    </p:spTree>
    <p:extLst>
      <p:ext uri="{BB962C8B-B14F-4D97-AF65-F5344CB8AC3E}">
        <p14:creationId xmlns:p14="http://schemas.microsoft.com/office/powerpoint/2010/main" val="710948006"/>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fld id="{86CB4B4D-7CA3-9044-876B-883B54F8677D}" type="slidenum">
              <a:rPr lang="uk-UA" smtClean="0"/>
              <a:t>5</a:t>
            </a:fld>
            <a:endParaRPr lang="uk-UA"/>
          </a:p>
        </p:txBody>
      </p:sp>
      <p:sp>
        <p:nvSpPr>
          <p:cNvPr id="4" name="TextBox 3"/>
          <p:cNvSpPr txBox="1"/>
          <p:nvPr/>
        </p:nvSpPr>
        <p:spPr>
          <a:xfrm>
            <a:off x="0" y="271150"/>
            <a:ext cx="9144000"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2800" b="1" dirty="0" smtClean="0">
                <a:latin typeface="+mj-lt"/>
              </a:rPr>
              <a:t>Tools Used</a:t>
            </a:r>
            <a:endParaRPr kumimoji="0" lang="en-US" sz="2800" b="1" i="0" u="none" strike="noStrike" cap="none" spc="0" normalizeH="0" baseline="0" dirty="0">
              <a:ln>
                <a:noFill/>
              </a:ln>
              <a:solidFill>
                <a:srgbClr val="303132"/>
              </a:solidFill>
              <a:effectLst/>
              <a:uFillTx/>
              <a:latin typeface="+mj-lt"/>
              <a:ea typeface="Arial"/>
              <a:cs typeface="Arial"/>
              <a:sym typeface="Arial"/>
            </a:endParaRPr>
          </a:p>
        </p:txBody>
      </p:sp>
      <p:pic>
        <p:nvPicPr>
          <p:cNvPr id="3" name="Picture 2"/>
          <p:cNvPicPr>
            <a:picLocks noChangeAspect="1"/>
          </p:cNvPicPr>
          <p:nvPr/>
        </p:nvPicPr>
        <p:blipFill>
          <a:blip r:embed="rId2"/>
          <a:stretch>
            <a:fillRect/>
          </a:stretch>
        </p:blipFill>
        <p:spPr>
          <a:xfrm>
            <a:off x="1532452" y="1704110"/>
            <a:ext cx="1608683" cy="1608683"/>
          </a:xfrm>
          <a:prstGeom prst="rect">
            <a:avLst/>
          </a:prstGeom>
        </p:spPr>
      </p:pic>
      <p:pic>
        <p:nvPicPr>
          <p:cNvPr id="5" name="Picture 4"/>
          <p:cNvPicPr>
            <a:picLocks noChangeAspect="1"/>
          </p:cNvPicPr>
          <p:nvPr/>
        </p:nvPicPr>
        <p:blipFill>
          <a:blip r:embed="rId3"/>
          <a:stretch>
            <a:fillRect/>
          </a:stretch>
        </p:blipFill>
        <p:spPr>
          <a:xfrm>
            <a:off x="3222547" y="1739594"/>
            <a:ext cx="2034511" cy="1537713"/>
          </a:xfrm>
          <a:prstGeom prst="rect">
            <a:avLst/>
          </a:prstGeom>
        </p:spPr>
      </p:pic>
      <p:pic>
        <p:nvPicPr>
          <p:cNvPr id="7" name="Picture 6"/>
          <p:cNvPicPr>
            <a:picLocks noChangeAspect="1"/>
          </p:cNvPicPr>
          <p:nvPr/>
        </p:nvPicPr>
        <p:blipFill>
          <a:blip r:embed="rId4"/>
          <a:stretch>
            <a:fillRect/>
          </a:stretch>
        </p:blipFill>
        <p:spPr>
          <a:xfrm>
            <a:off x="5348272" y="1739594"/>
            <a:ext cx="1618644" cy="1618644"/>
          </a:xfrm>
          <a:prstGeom prst="rect">
            <a:avLst/>
          </a:prstGeom>
        </p:spPr>
      </p:pic>
      <p:pic>
        <p:nvPicPr>
          <p:cNvPr id="9" name="Picture 8"/>
          <p:cNvPicPr>
            <a:picLocks noChangeAspect="1"/>
          </p:cNvPicPr>
          <p:nvPr/>
        </p:nvPicPr>
        <p:blipFill>
          <a:blip r:embed="rId5"/>
          <a:stretch>
            <a:fillRect/>
          </a:stretch>
        </p:blipFill>
        <p:spPr>
          <a:xfrm>
            <a:off x="1889502" y="3581875"/>
            <a:ext cx="1333045" cy="1333045"/>
          </a:xfrm>
          <a:prstGeom prst="rect">
            <a:avLst/>
          </a:prstGeom>
        </p:spPr>
      </p:pic>
      <p:pic>
        <p:nvPicPr>
          <p:cNvPr id="10" name="Picture 9"/>
          <p:cNvPicPr>
            <a:picLocks noChangeAspect="1"/>
          </p:cNvPicPr>
          <p:nvPr/>
        </p:nvPicPr>
        <p:blipFill>
          <a:blip r:embed="rId6"/>
          <a:stretch>
            <a:fillRect/>
          </a:stretch>
        </p:blipFill>
        <p:spPr>
          <a:xfrm>
            <a:off x="3775459" y="3537207"/>
            <a:ext cx="1208627" cy="1208627"/>
          </a:xfrm>
          <a:prstGeom prst="rect">
            <a:avLst/>
          </a:prstGeom>
        </p:spPr>
      </p:pic>
      <p:pic>
        <p:nvPicPr>
          <p:cNvPr id="11" name="Picture 10"/>
          <p:cNvPicPr>
            <a:picLocks noChangeAspect="1"/>
          </p:cNvPicPr>
          <p:nvPr/>
        </p:nvPicPr>
        <p:blipFill>
          <a:blip r:embed="rId7"/>
          <a:stretch>
            <a:fillRect/>
          </a:stretch>
        </p:blipFill>
        <p:spPr>
          <a:xfrm>
            <a:off x="5758006" y="3476775"/>
            <a:ext cx="1329490" cy="1329490"/>
          </a:xfrm>
          <a:prstGeom prst="rect">
            <a:avLst/>
          </a:prstGeom>
        </p:spPr>
      </p:pic>
      <p:sp>
        <p:nvSpPr>
          <p:cNvPr id="12" name="Rectangle 11"/>
          <p:cNvSpPr/>
          <p:nvPr/>
        </p:nvSpPr>
        <p:spPr>
          <a:xfrm>
            <a:off x="941119" y="5590382"/>
            <a:ext cx="7261761" cy="369332"/>
          </a:xfrm>
          <a:prstGeom prst="rect">
            <a:avLst/>
          </a:prstGeom>
        </p:spPr>
        <p:txBody>
          <a:bodyPr wrap="square">
            <a:spAutoFit/>
          </a:bodyPr>
          <a:lstStyle/>
          <a:p>
            <a:r>
              <a:rPr lang="en-US" dirty="0" smtClean="0"/>
              <a:t>Code: </a:t>
            </a:r>
            <a:r>
              <a:rPr lang="en-US" dirty="0" smtClean="0">
                <a:hlinkClick r:id="rId8"/>
              </a:rPr>
              <a:t>https</a:t>
            </a:r>
            <a:r>
              <a:rPr lang="en-US" dirty="0">
                <a:hlinkClick r:id="rId8"/>
              </a:rPr>
              <a:t>://</a:t>
            </a:r>
            <a:r>
              <a:rPr lang="en-US" dirty="0" err="1">
                <a:hlinkClick r:id="rId8"/>
              </a:rPr>
              <a:t>github.com</a:t>
            </a:r>
            <a:r>
              <a:rPr lang="en-US" dirty="0">
                <a:hlinkClick r:id="rId8"/>
              </a:rPr>
              <a:t>/</a:t>
            </a:r>
            <a:r>
              <a:rPr lang="en-US" dirty="0" err="1">
                <a:hlinkClick r:id="rId8"/>
              </a:rPr>
              <a:t>badalb</a:t>
            </a:r>
            <a:r>
              <a:rPr lang="en-US" dirty="0">
                <a:hlinkClick r:id="rId8"/>
              </a:rPr>
              <a:t>/company-review-sentiment-analysis</a:t>
            </a:r>
            <a:endParaRPr lang="en-US" dirty="0"/>
          </a:p>
        </p:txBody>
      </p:sp>
    </p:spTree>
    <p:extLst>
      <p:ext uri="{BB962C8B-B14F-4D97-AF65-F5344CB8AC3E}">
        <p14:creationId xmlns:p14="http://schemas.microsoft.com/office/powerpoint/2010/main" val="935580064"/>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fld id="{86CB4B4D-7CA3-9044-876B-883B54F8677D}" type="slidenum">
              <a:rPr lang="uk-UA" smtClean="0"/>
              <a:t>6</a:t>
            </a:fld>
            <a:endParaRPr lang="uk-UA"/>
          </a:p>
        </p:txBody>
      </p:sp>
      <p:sp>
        <p:nvSpPr>
          <p:cNvPr id="4" name="TextBox 3"/>
          <p:cNvSpPr txBox="1"/>
          <p:nvPr/>
        </p:nvSpPr>
        <p:spPr>
          <a:xfrm>
            <a:off x="0" y="271150"/>
            <a:ext cx="9144000"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2800" b="1" dirty="0" smtClean="0">
                <a:latin typeface="+mj-lt"/>
              </a:rPr>
              <a:t>Screenshots &amp; Output</a:t>
            </a:r>
            <a:endParaRPr kumimoji="0" lang="en-US" sz="2800" b="1" i="0" u="none" strike="noStrike" cap="none" spc="0" normalizeH="0" baseline="0" dirty="0">
              <a:ln>
                <a:noFill/>
              </a:ln>
              <a:solidFill>
                <a:srgbClr val="303132"/>
              </a:solidFill>
              <a:effectLst/>
              <a:uFillTx/>
              <a:latin typeface="+mj-lt"/>
              <a:ea typeface="Arial"/>
              <a:cs typeface="Arial"/>
              <a:sym typeface="Arial"/>
            </a:endParaRPr>
          </a:p>
        </p:txBody>
      </p:sp>
      <p:pic>
        <p:nvPicPr>
          <p:cNvPr id="3" name="Picture 2"/>
          <p:cNvPicPr>
            <a:picLocks noChangeAspect="1"/>
          </p:cNvPicPr>
          <p:nvPr/>
        </p:nvPicPr>
        <p:blipFill rotWithShape="1">
          <a:blip r:embed="rId2"/>
          <a:srcRect l="23638" t="28751" r="26571" b="26486"/>
          <a:stretch/>
        </p:blipFill>
        <p:spPr>
          <a:xfrm>
            <a:off x="285008" y="944108"/>
            <a:ext cx="4735378" cy="4257283"/>
          </a:xfrm>
          <a:prstGeom prst="rect">
            <a:avLst/>
          </a:prstGeom>
        </p:spPr>
      </p:pic>
      <p:pic>
        <p:nvPicPr>
          <p:cNvPr id="5" name="Picture 4"/>
          <p:cNvPicPr>
            <a:picLocks noChangeAspect="1"/>
          </p:cNvPicPr>
          <p:nvPr/>
        </p:nvPicPr>
        <p:blipFill>
          <a:blip r:embed="rId3"/>
          <a:stretch>
            <a:fillRect/>
          </a:stretch>
        </p:blipFill>
        <p:spPr>
          <a:xfrm>
            <a:off x="4678878" y="1330035"/>
            <a:ext cx="4449574" cy="3241965"/>
          </a:xfrm>
          <a:prstGeom prst="rect">
            <a:avLst/>
          </a:prstGeom>
        </p:spPr>
      </p:pic>
      <p:sp>
        <p:nvSpPr>
          <p:cNvPr id="6" name="TextBox 5"/>
          <p:cNvSpPr txBox="1"/>
          <p:nvPr/>
        </p:nvSpPr>
        <p:spPr>
          <a:xfrm>
            <a:off x="546266" y="4892634"/>
            <a:ext cx="2398816" cy="5386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303132"/>
                </a:solidFill>
                <a:effectLst/>
                <a:uFillTx/>
                <a:latin typeface="Arial"/>
                <a:ea typeface="Arial"/>
                <a:cs typeface="Arial"/>
                <a:sym typeface="Arial"/>
              </a:rPr>
              <a:t>Word Cloud</a:t>
            </a:r>
          </a:p>
          <a:p>
            <a:pPr marL="0" marR="0" indent="0" algn="l" defTabSz="457200" rtl="0" fontAlgn="auto" latinLnBrk="0" hangingPunct="0">
              <a:lnSpc>
                <a:spcPct val="100000"/>
              </a:lnSpc>
              <a:spcBef>
                <a:spcPts val="0"/>
              </a:spcBef>
              <a:spcAft>
                <a:spcPts val="0"/>
              </a:spcAft>
              <a:buClrTx/>
              <a:buSzTx/>
              <a:buFontTx/>
              <a:buNone/>
              <a:tabLst/>
            </a:pPr>
            <a:r>
              <a:rPr kumimoji="0" lang="en-US" sz="1100" b="0" i="1" u="none" strike="noStrike" cap="none" spc="0" normalizeH="0" baseline="0" dirty="0" smtClean="0">
                <a:ln>
                  <a:noFill/>
                </a:ln>
                <a:solidFill>
                  <a:srgbClr val="303132"/>
                </a:solidFill>
                <a:effectLst/>
                <a:uFillTx/>
                <a:latin typeface="Arial"/>
                <a:ea typeface="Arial"/>
                <a:cs typeface="Arial"/>
                <a:sym typeface="Arial"/>
              </a:rPr>
              <a:t>(Frequently</a:t>
            </a:r>
            <a:r>
              <a:rPr kumimoji="0" lang="en-US" sz="1100" b="0" i="1" u="none" strike="noStrike" cap="none" spc="0" normalizeH="0" dirty="0" smtClean="0">
                <a:ln>
                  <a:noFill/>
                </a:ln>
                <a:solidFill>
                  <a:srgbClr val="303132"/>
                </a:solidFill>
                <a:effectLst/>
                <a:uFillTx/>
                <a:latin typeface="Arial"/>
                <a:ea typeface="Arial"/>
                <a:cs typeface="Arial"/>
                <a:sym typeface="Arial"/>
              </a:rPr>
              <a:t> Used Words</a:t>
            </a:r>
            <a:r>
              <a:rPr kumimoji="0" lang="en-US" sz="1100" b="0" i="1" u="none" strike="noStrike" cap="none" spc="0" normalizeH="0" baseline="0" dirty="0" smtClean="0">
                <a:ln>
                  <a:noFill/>
                </a:ln>
                <a:solidFill>
                  <a:srgbClr val="303132"/>
                </a:solidFill>
                <a:effectLst/>
                <a:uFillTx/>
                <a:latin typeface="Arial"/>
                <a:ea typeface="Arial"/>
                <a:cs typeface="Arial"/>
                <a:sym typeface="Arial"/>
              </a:rPr>
              <a:t>)</a:t>
            </a:r>
            <a:endParaRPr kumimoji="0" lang="en-US" sz="1100" b="0" i="1" u="none" strike="noStrike" cap="none" spc="0" normalizeH="0" baseline="0" dirty="0">
              <a:ln>
                <a:noFill/>
              </a:ln>
              <a:solidFill>
                <a:srgbClr val="303132"/>
              </a:solidFill>
              <a:effectLst/>
              <a:uFillTx/>
              <a:latin typeface="Arial"/>
              <a:ea typeface="Arial"/>
              <a:cs typeface="Arial"/>
              <a:sym typeface="Arial"/>
            </a:endParaRPr>
          </a:p>
        </p:txBody>
      </p:sp>
      <p:sp>
        <p:nvSpPr>
          <p:cNvPr id="7" name="TextBox 6"/>
          <p:cNvSpPr txBox="1"/>
          <p:nvPr/>
        </p:nvSpPr>
        <p:spPr>
          <a:xfrm>
            <a:off x="5281644" y="4892634"/>
            <a:ext cx="2398816" cy="5386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303132"/>
                </a:solidFill>
                <a:effectLst/>
                <a:uFillTx/>
                <a:latin typeface="Arial"/>
                <a:ea typeface="Arial"/>
                <a:cs typeface="Arial"/>
                <a:sym typeface="Arial"/>
              </a:rPr>
              <a:t>Sentiment Graph</a:t>
            </a:r>
          </a:p>
          <a:p>
            <a:pPr marL="0" marR="0" indent="0" algn="l" defTabSz="457200" rtl="0" fontAlgn="auto" latinLnBrk="0" hangingPunct="0">
              <a:lnSpc>
                <a:spcPct val="100000"/>
              </a:lnSpc>
              <a:spcBef>
                <a:spcPts val="0"/>
              </a:spcBef>
              <a:spcAft>
                <a:spcPts val="0"/>
              </a:spcAft>
              <a:buClrTx/>
              <a:buSzTx/>
              <a:buFontTx/>
              <a:buNone/>
              <a:tabLst/>
            </a:pPr>
            <a:r>
              <a:rPr kumimoji="0" lang="en-US" sz="1100" b="0" i="1" u="none" strike="noStrike" cap="none" spc="0" normalizeH="0" baseline="0" dirty="0" smtClean="0">
                <a:ln>
                  <a:noFill/>
                </a:ln>
                <a:solidFill>
                  <a:srgbClr val="303132"/>
                </a:solidFill>
                <a:effectLst/>
                <a:uFillTx/>
                <a:latin typeface="Arial"/>
                <a:ea typeface="Arial"/>
                <a:cs typeface="Arial"/>
                <a:sym typeface="Arial"/>
              </a:rPr>
              <a:t>(Review Sentiments)</a:t>
            </a:r>
            <a:endParaRPr kumimoji="0" lang="en-US" sz="1100" b="0" i="1" u="none" strike="noStrike" cap="none" spc="0" normalizeH="0" baseline="0" dirty="0">
              <a:ln>
                <a:noFill/>
              </a:ln>
              <a:solidFill>
                <a:srgbClr val="303132"/>
              </a:solidFill>
              <a:effectLst/>
              <a:uFillTx/>
              <a:latin typeface="Arial"/>
              <a:ea typeface="Arial"/>
              <a:cs typeface="Arial"/>
              <a:sym typeface="Arial"/>
            </a:endParaRPr>
          </a:p>
        </p:txBody>
      </p:sp>
    </p:spTree>
    <p:extLst>
      <p:ext uri="{BB962C8B-B14F-4D97-AF65-F5344CB8AC3E}">
        <p14:creationId xmlns:p14="http://schemas.microsoft.com/office/powerpoint/2010/main" val="2117070289"/>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fld id="{86CB4B4D-7CA3-9044-876B-883B54F8677D}" type="slidenum">
              <a:rPr lang="uk-UA" smtClean="0"/>
              <a:t>7</a:t>
            </a:fld>
            <a:endParaRPr lang="uk-UA"/>
          </a:p>
        </p:txBody>
      </p:sp>
      <p:sp>
        <p:nvSpPr>
          <p:cNvPr id="4" name="TextBox 3"/>
          <p:cNvSpPr txBox="1"/>
          <p:nvPr/>
        </p:nvSpPr>
        <p:spPr>
          <a:xfrm>
            <a:off x="0" y="271150"/>
            <a:ext cx="9144000"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2800" b="1" dirty="0" smtClean="0">
                <a:latin typeface="+mj-lt"/>
              </a:rPr>
              <a:t>Screenshots &amp; </a:t>
            </a:r>
            <a:r>
              <a:rPr lang="en-US" sz="2800" b="1" dirty="0" smtClean="0">
                <a:latin typeface="+mj-lt"/>
              </a:rPr>
              <a:t>Output Cont.</a:t>
            </a:r>
            <a:endParaRPr kumimoji="0" lang="en-US" sz="2800" b="1" i="0" u="none" strike="noStrike" cap="none" spc="0" normalizeH="0" baseline="0" dirty="0">
              <a:ln>
                <a:noFill/>
              </a:ln>
              <a:solidFill>
                <a:srgbClr val="303132"/>
              </a:solidFill>
              <a:effectLst/>
              <a:uFillTx/>
              <a:latin typeface="+mj-lt"/>
              <a:ea typeface="Arial"/>
              <a:cs typeface="Arial"/>
              <a:sym typeface="Aria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712" y="939038"/>
            <a:ext cx="5429826" cy="5309830"/>
          </a:xfrm>
          <a:prstGeom prst="rect">
            <a:avLst/>
          </a:prstGeom>
        </p:spPr>
      </p:pic>
      <p:sp>
        <p:nvSpPr>
          <p:cNvPr id="7" name="Heptagon 6"/>
          <p:cNvSpPr/>
          <p:nvPr/>
        </p:nvSpPr>
        <p:spPr>
          <a:xfrm>
            <a:off x="7457704" y="1376036"/>
            <a:ext cx="665018" cy="608644"/>
          </a:xfrm>
          <a:prstGeom prst="heptagon">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303132"/>
                </a:solidFill>
                <a:effectLst/>
                <a:uFillTx/>
                <a:latin typeface="Arial"/>
                <a:ea typeface="Arial"/>
                <a:cs typeface="Arial"/>
                <a:sym typeface="Arial"/>
              </a:rPr>
              <a:t>1</a:t>
            </a:r>
            <a:endParaRPr kumimoji="0" lang="en-US" sz="1800" b="0" i="0" u="none" strike="noStrike" cap="none" spc="0" normalizeH="0" baseline="0" dirty="0">
              <a:ln>
                <a:noFill/>
              </a:ln>
              <a:solidFill>
                <a:srgbClr val="303132"/>
              </a:solidFill>
              <a:effectLst/>
              <a:uFillTx/>
              <a:latin typeface="Arial"/>
              <a:ea typeface="Arial"/>
              <a:cs typeface="Arial"/>
              <a:sym typeface="Arial"/>
            </a:endParaRPr>
          </a:p>
        </p:txBody>
      </p:sp>
      <p:sp>
        <p:nvSpPr>
          <p:cNvPr id="8" name="Heptagon 7"/>
          <p:cNvSpPr/>
          <p:nvPr/>
        </p:nvSpPr>
        <p:spPr>
          <a:xfrm>
            <a:off x="7457704" y="3022108"/>
            <a:ext cx="665018" cy="608644"/>
          </a:xfrm>
          <a:prstGeom prst="heptagon">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lang="en-US" dirty="0"/>
              <a:t>2</a:t>
            </a:r>
            <a:endParaRPr kumimoji="0" lang="en-US" sz="1800" b="0" i="0" u="none" strike="noStrike" cap="none" spc="0" normalizeH="0" baseline="0" dirty="0">
              <a:ln>
                <a:noFill/>
              </a:ln>
              <a:solidFill>
                <a:srgbClr val="303132"/>
              </a:solidFill>
              <a:effectLst/>
              <a:uFillTx/>
              <a:latin typeface="Arial"/>
              <a:ea typeface="Arial"/>
              <a:cs typeface="Arial"/>
              <a:sym typeface="Arial"/>
            </a:endParaRPr>
          </a:p>
        </p:txBody>
      </p:sp>
      <p:sp>
        <p:nvSpPr>
          <p:cNvPr id="10" name="Heptagon 9"/>
          <p:cNvSpPr/>
          <p:nvPr/>
        </p:nvSpPr>
        <p:spPr>
          <a:xfrm>
            <a:off x="7457704" y="5296401"/>
            <a:ext cx="665018" cy="608644"/>
          </a:xfrm>
          <a:prstGeom prst="heptagon">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lang="en-US" dirty="0" smtClean="0"/>
              <a:t>3</a:t>
            </a:r>
            <a:endParaRPr kumimoji="0" lang="en-US" sz="1800" b="0" i="0" u="none" strike="noStrike" cap="none" spc="0" normalizeH="0" baseline="0" dirty="0">
              <a:ln>
                <a:noFill/>
              </a:ln>
              <a:solidFill>
                <a:srgbClr val="303132"/>
              </a:solidFill>
              <a:effectLst/>
              <a:uFillTx/>
              <a:latin typeface="Arial"/>
              <a:ea typeface="Arial"/>
              <a:cs typeface="Arial"/>
              <a:sym typeface="Arial"/>
            </a:endParaRPr>
          </a:p>
        </p:txBody>
      </p:sp>
      <p:sp>
        <p:nvSpPr>
          <p:cNvPr id="11" name="Right Brace 10"/>
          <p:cNvSpPr/>
          <p:nvPr/>
        </p:nvSpPr>
        <p:spPr>
          <a:xfrm>
            <a:off x="6293923" y="1151155"/>
            <a:ext cx="760020" cy="1058406"/>
          </a:xfrm>
          <a:prstGeom prst="rightBrac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2" name="Right Brace 11"/>
          <p:cNvSpPr/>
          <p:nvPr/>
        </p:nvSpPr>
        <p:spPr>
          <a:xfrm>
            <a:off x="6323611" y="2484623"/>
            <a:ext cx="760020" cy="1683615"/>
          </a:xfrm>
          <a:prstGeom prst="rightBrac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3" name="Right Brace 12"/>
          <p:cNvSpPr/>
          <p:nvPr/>
        </p:nvSpPr>
        <p:spPr>
          <a:xfrm>
            <a:off x="6362207" y="5101380"/>
            <a:ext cx="760020" cy="998687"/>
          </a:xfrm>
          <a:prstGeom prst="rightBrac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1757018805"/>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fld id="{86CB4B4D-7CA3-9044-876B-883B54F8677D}" type="slidenum">
              <a:rPr lang="uk-UA" smtClean="0"/>
              <a:t>8</a:t>
            </a:fld>
            <a:endParaRPr lang="uk-UA"/>
          </a:p>
        </p:txBody>
      </p:sp>
      <p:sp>
        <p:nvSpPr>
          <p:cNvPr id="4" name="TextBox 3"/>
          <p:cNvSpPr txBox="1"/>
          <p:nvPr/>
        </p:nvSpPr>
        <p:spPr>
          <a:xfrm>
            <a:off x="0" y="271150"/>
            <a:ext cx="9144000"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2800" b="1" dirty="0" smtClean="0">
                <a:latin typeface="+mj-lt"/>
              </a:rPr>
              <a:t>Business Value &amp; Future</a:t>
            </a:r>
            <a:endParaRPr kumimoji="0" lang="en-US" sz="2800" b="1" i="0" u="none" strike="noStrike" cap="none" spc="0" normalizeH="0" baseline="0" dirty="0">
              <a:ln>
                <a:noFill/>
              </a:ln>
              <a:solidFill>
                <a:srgbClr val="303132"/>
              </a:solidFill>
              <a:effectLst/>
              <a:uFillTx/>
              <a:latin typeface="+mj-lt"/>
              <a:ea typeface="Arial"/>
              <a:cs typeface="Arial"/>
              <a:sym typeface="Arial"/>
            </a:endParaRPr>
          </a:p>
        </p:txBody>
      </p:sp>
      <p:sp>
        <p:nvSpPr>
          <p:cNvPr id="3" name="TextBox 2"/>
          <p:cNvSpPr txBox="1"/>
          <p:nvPr/>
        </p:nvSpPr>
        <p:spPr>
          <a:xfrm>
            <a:off x="28978" y="1082842"/>
            <a:ext cx="8807116"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accent4">
                    <a:lumMod val="75000"/>
                  </a:schemeClr>
                </a:solidFill>
                <a:effectLst/>
                <a:uFillTx/>
                <a:latin typeface="Arial"/>
                <a:ea typeface="Arial"/>
                <a:cs typeface="Arial"/>
                <a:sym typeface="Arial"/>
              </a:rPr>
              <a:t>How will</a:t>
            </a:r>
            <a:r>
              <a:rPr kumimoji="0" lang="en-US" sz="2400" b="1" i="0" u="none" strike="noStrike" cap="none" spc="0" normalizeH="0" dirty="0" smtClean="0">
                <a:ln>
                  <a:noFill/>
                </a:ln>
                <a:solidFill>
                  <a:schemeClr val="accent4">
                    <a:lumMod val="75000"/>
                  </a:schemeClr>
                </a:solidFill>
                <a:effectLst/>
                <a:uFillTx/>
                <a:latin typeface="Arial"/>
                <a:ea typeface="Arial"/>
                <a:cs typeface="Arial"/>
                <a:sym typeface="Arial"/>
              </a:rPr>
              <a:t> this POC fir into AppDirect Goal -&gt; CSAT?</a:t>
            </a:r>
          </a:p>
          <a:p>
            <a:pPr marL="0" marR="0" indent="0" algn="l" defTabSz="457200" rtl="0" fontAlgn="auto" latinLnBrk="0" hangingPunct="0">
              <a:lnSpc>
                <a:spcPct val="100000"/>
              </a:lnSpc>
              <a:spcBef>
                <a:spcPts val="0"/>
              </a:spcBef>
              <a:spcAft>
                <a:spcPts val="0"/>
              </a:spcAft>
              <a:buClrTx/>
              <a:buSzTx/>
              <a:buFontTx/>
              <a:buNone/>
              <a:tabLst/>
            </a:pPr>
            <a:endParaRPr lang="en-US" sz="2400" b="1" baseline="0" dirty="0">
              <a:solidFill>
                <a:schemeClr val="accent4">
                  <a:lumMod val="75000"/>
                </a:schemeClr>
              </a:solidFill>
            </a:endParaRPr>
          </a:p>
          <a:p>
            <a:pPr marL="0" marR="0" indent="0" algn="l" defTabSz="457200" rtl="0" fontAlgn="auto" latinLnBrk="0" hangingPunct="0">
              <a:lnSpc>
                <a:spcPct val="100000"/>
              </a:lnSpc>
              <a:spcBef>
                <a:spcPts val="0"/>
              </a:spcBef>
              <a:spcAft>
                <a:spcPts val="0"/>
              </a:spcAft>
              <a:buClrTx/>
              <a:buSzTx/>
              <a:buFontTx/>
              <a:buNone/>
              <a:tabLst/>
            </a:pPr>
            <a:r>
              <a:rPr lang="en-US" sz="1400" i="1" dirty="0" smtClean="0">
                <a:solidFill>
                  <a:schemeClr val="accent3">
                    <a:lumMod val="75000"/>
                  </a:schemeClr>
                </a:solidFill>
              </a:rPr>
              <a:t>Currently the model is able to identify the context and sentiment of the users posting reviews to Glassdoor.com, While this model can be enhanced to create some really interesting simulations and models to track CSAT for AppDirect.</a:t>
            </a:r>
            <a:endParaRPr kumimoji="0" lang="en-US" sz="1400" i="1" u="none" strike="noStrike" cap="none" spc="0" normalizeH="0" baseline="0" dirty="0">
              <a:ln>
                <a:noFill/>
              </a:ln>
              <a:solidFill>
                <a:schemeClr val="accent3">
                  <a:lumMod val="75000"/>
                </a:schemeClr>
              </a:solidFill>
              <a:effectLst/>
              <a:uFillTx/>
              <a:sym typeface="Arial"/>
            </a:endParaRPr>
          </a:p>
        </p:txBody>
      </p:sp>
      <p:graphicFrame>
        <p:nvGraphicFramePr>
          <p:cNvPr id="5" name="Diagram 4"/>
          <p:cNvGraphicFramePr/>
          <p:nvPr>
            <p:extLst>
              <p:ext uri="{D42A27DB-BD31-4B8C-83A1-F6EECF244321}">
                <p14:modId xmlns:p14="http://schemas.microsoft.com/office/powerpoint/2010/main" val="2075270354"/>
              </p:ext>
            </p:extLst>
          </p:nvPr>
        </p:nvGraphicFramePr>
        <p:xfrm>
          <a:off x="1596190" y="2900948"/>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89187168"/>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fld id="{86CB4B4D-7CA3-9044-876B-883B54F8677D}" type="slidenum">
              <a:rPr lang="uk-UA" smtClean="0"/>
              <a:t>9</a:t>
            </a:fld>
            <a:endParaRPr lang="uk-UA"/>
          </a:p>
        </p:txBody>
      </p:sp>
      <p:sp>
        <p:nvSpPr>
          <p:cNvPr id="4" name="TextBox 3"/>
          <p:cNvSpPr txBox="1"/>
          <p:nvPr/>
        </p:nvSpPr>
        <p:spPr>
          <a:xfrm>
            <a:off x="0" y="271150"/>
            <a:ext cx="9144000"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lang="en-US" sz="2800" b="1" dirty="0" smtClean="0">
                <a:latin typeface="+mj-lt"/>
              </a:rPr>
              <a:t>Thank You</a:t>
            </a:r>
            <a:endParaRPr kumimoji="0" lang="en-US" sz="2800" b="1" i="0" u="none" strike="noStrike" cap="none" spc="0" normalizeH="0" baseline="0" dirty="0">
              <a:ln>
                <a:noFill/>
              </a:ln>
              <a:solidFill>
                <a:srgbClr val="303132"/>
              </a:solidFill>
              <a:effectLst/>
              <a:uFillTx/>
              <a:latin typeface="+mj-lt"/>
              <a:ea typeface="Arial"/>
              <a:cs typeface="Arial"/>
              <a:sym typeface="Arial"/>
            </a:endParaRPr>
          </a:p>
        </p:txBody>
      </p:sp>
      <p:sp>
        <p:nvSpPr>
          <p:cNvPr id="3" name="TextBox 2"/>
          <p:cNvSpPr txBox="1"/>
          <p:nvPr/>
        </p:nvSpPr>
        <p:spPr>
          <a:xfrm>
            <a:off x="1810752" y="1498820"/>
            <a:ext cx="5522495" cy="286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457200" rtl="0" fontAlgn="auto" latinLnBrk="0" hangingPunct="0">
              <a:lnSpc>
                <a:spcPct val="100000"/>
              </a:lnSpc>
              <a:spcBef>
                <a:spcPts val="0"/>
              </a:spcBef>
              <a:spcAft>
                <a:spcPts val="0"/>
              </a:spcAft>
              <a:buClrTx/>
              <a:buSzTx/>
              <a:buFont typeface="Wingdings" charset="2"/>
              <a:buChar char="v"/>
              <a:tabLst/>
            </a:pPr>
            <a:r>
              <a:rPr lang="en-US" b="1" dirty="0" smtClean="0"/>
              <a:t>AppDirect for the Opportunity</a:t>
            </a:r>
          </a:p>
          <a:p>
            <a:pPr marL="285750" marR="0" indent="-285750" algn="l" defTabSz="457200" rtl="0" fontAlgn="auto" latinLnBrk="0" hangingPunct="0">
              <a:lnSpc>
                <a:spcPct val="100000"/>
              </a:lnSpc>
              <a:spcBef>
                <a:spcPts val="0"/>
              </a:spcBef>
              <a:spcAft>
                <a:spcPts val="0"/>
              </a:spcAft>
              <a:buClrTx/>
              <a:buSzTx/>
              <a:buFont typeface="Wingdings" charset="2"/>
              <a:buChar char="v"/>
              <a:tabLst/>
            </a:pPr>
            <a:endParaRPr kumimoji="0" lang="en-US" sz="1800" b="0" i="0" u="none" strike="noStrike" cap="none" spc="0" normalizeH="0" baseline="0" dirty="0">
              <a:ln>
                <a:noFill/>
              </a:ln>
              <a:solidFill>
                <a:srgbClr val="303132"/>
              </a:solidFill>
              <a:effectLst/>
              <a:uFillTx/>
              <a:latin typeface="Arial"/>
              <a:ea typeface="Arial"/>
              <a:cs typeface="Arial"/>
              <a:sym typeface="Arial"/>
            </a:endParaRPr>
          </a:p>
          <a:p>
            <a:pPr marL="285750" marR="0" indent="-285750" algn="l" defTabSz="457200" rtl="0" fontAlgn="auto" latinLnBrk="0" hangingPunct="0">
              <a:lnSpc>
                <a:spcPct val="100000"/>
              </a:lnSpc>
              <a:spcBef>
                <a:spcPts val="0"/>
              </a:spcBef>
              <a:spcAft>
                <a:spcPts val="0"/>
              </a:spcAft>
              <a:buClrTx/>
              <a:buSzTx/>
              <a:buFont typeface="Wingdings" charset="2"/>
              <a:buChar char="v"/>
              <a:tabLst/>
            </a:pPr>
            <a:r>
              <a:rPr lang="en-US" b="1" dirty="0" smtClean="0"/>
              <a:t>Deepak Chandani</a:t>
            </a:r>
            <a:r>
              <a:rPr lang="en-US" b="1" dirty="0"/>
              <a:t> </a:t>
            </a:r>
            <a:r>
              <a:rPr lang="en-US" b="1" dirty="0" smtClean="0"/>
              <a:t>- </a:t>
            </a:r>
            <a:r>
              <a:rPr lang="en-US" dirty="0" smtClean="0"/>
              <a:t>Giving us the strength and believing in the concept, to proceed with maturity as PoC.</a:t>
            </a:r>
          </a:p>
          <a:p>
            <a:pPr marL="285750" marR="0" indent="-285750" algn="l" defTabSz="457200" rtl="0" fontAlgn="auto" latinLnBrk="0" hangingPunct="0">
              <a:lnSpc>
                <a:spcPct val="100000"/>
              </a:lnSpc>
              <a:spcBef>
                <a:spcPts val="0"/>
              </a:spcBef>
              <a:spcAft>
                <a:spcPts val="0"/>
              </a:spcAft>
              <a:buClrTx/>
              <a:buSzTx/>
              <a:buFont typeface="Wingdings" charset="2"/>
              <a:buChar char="v"/>
              <a:tabLst/>
            </a:pPr>
            <a:endParaRPr lang="en-US" dirty="0"/>
          </a:p>
          <a:p>
            <a:pPr marL="285750" indent="-285750">
              <a:buFont typeface="Wingdings" charset="2"/>
              <a:buChar char="v"/>
            </a:pPr>
            <a:r>
              <a:rPr lang="en-US" b="1" dirty="0" smtClean="0"/>
              <a:t>Hackday Organizers and other teams across </a:t>
            </a:r>
            <a:r>
              <a:rPr lang="en-US" b="1" dirty="0"/>
              <a:t>the </a:t>
            </a:r>
            <a:r>
              <a:rPr lang="en-US" b="1" dirty="0" smtClean="0"/>
              <a:t>globe!</a:t>
            </a:r>
          </a:p>
          <a:p>
            <a:pPr marL="285750" indent="-285750">
              <a:buFont typeface="Wingdings" charset="2"/>
              <a:buChar char="v"/>
            </a:pPr>
            <a:endParaRPr lang="en-US" b="1" dirty="0"/>
          </a:p>
          <a:p>
            <a:pPr algn="ctr"/>
            <a:r>
              <a:rPr lang="en-US" b="1" dirty="0" smtClean="0"/>
              <a:t>The Team</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29768"/>
            <a:ext cx="4403971" cy="1954463"/>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4229769"/>
            <a:ext cx="4415590" cy="1822962"/>
          </a:xfrm>
          <a:prstGeom prst="rect">
            <a:avLst/>
          </a:prstGeom>
        </p:spPr>
      </p:pic>
    </p:spTree>
    <p:extLst>
      <p:ext uri="{BB962C8B-B14F-4D97-AF65-F5344CB8AC3E}">
        <p14:creationId xmlns:p14="http://schemas.microsoft.com/office/powerpoint/2010/main" val="717177071"/>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rgbClr val="303132"/>
      </a:dk1>
      <a:lt1>
        <a:srgbClr val="321A02"/>
      </a:lt1>
      <a:dk2>
        <a:srgbClr val="A7A7A7"/>
      </a:dk2>
      <a:lt2>
        <a:srgbClr val="535353"/>
      </a:lt2>
      <a:accent1>
        <a:srgbClr val="0F466B"/>
      </a:accent1>
      <a:accent2>
        <a:srgbClr val="2288B7"/>
      </a:accent2>
      <a:accent3>
        <a:srgbClr val="0F6F67"/>
      </a:accent3>
      <a:accent4>
        <a:srgbClr val="64A62E"/>
      </a:accent4>
      <a:accent5>
        <a:srgbClr val="E0501D"/>
      </a:accent5>
      <a:accent6>
        <a:srgbClr val="EAA025"/>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03132"/>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03132"/>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0F466B"/>
      </a:accent1>
      <a:accent2>
        <a:srgbClr val="2288B7"/>
      </a:accent2>
      <a:accent3>
        <a:srgbClr val="0F6F67"/>
      </a:accent3>
      <a:accent4>
        <a:srgbClr val="64A62E"/>
      </a:accent4>
      <a:accent5>
        <a:srgbClr val="E0501D"/>
      </a:accent5>
      <a:accent6>
        <a:srgbClr val="EAA025"/>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03132"/>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03132"/>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2231</TotalTime>
  <Words>667</Words>
  <Application>Microsoft Macintosh PowerPoint</Application>
  <PresentationFormat>On-screen Show (4:3)</PresentationFormat>
  <Paragraphs>93</Paragraphs>
  <Slides>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Calibri</vt:lpstr>
      <vt:lpstr>Helvetica</vt:lpstr>
      <vt:lpstr>Wingdings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Raghavendra Shet</cp:lastModifiedBy>
  <cp:revision>85</cp:revision>
  <dcterms:modified xsi:type="dcterms:W3CDTF">2017-02-13T10:36:34Z</dcterms:modified>
</cp:coreProperties>
</file>